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9" r:id="rId3"/>
    <p:sldId id="310" r:id="rId4"/>
    <p:sldId id="311" r:id="rId5"/>
    <p:sldId id="277" r:id="rId6"/>
    <p:sldId id="278" r:id="rId7"/>
    <p:sldId id="257" r:id="rId8"/>
    <p:sldId id="258" r:id="rId9"/>
    <p:sldId id="259" r:id="rId10"/>
    <p:sldId id="279" r:id="rId11"/>
    <p:sldId id="281" r:id="rId12"/>
    <p:sldId id="282" r:id="rId13"/>
    <p:sldId id="321" r:id="rId14"/>
    <p:sldId id="261" r:id="rId15"/>
    <p:sldId id="262" r:id="rId16"/>
    <p:sldId id="263" r:id="rId17"/>
    <p:sldId id="264" r:id="rId18"/>
    <p:sldId id="265" r:id="rId19"/>
    <p:sldId id="266" r:id="rId20"/>
    <p:sldId id="283" r:id="rId21"/>
    <p:sldId id="267" r:id="rId22"/>
    <p:sldId id="268" r:id="rId23"/>
    <p:sldId id="284" r:id="rId24"/>
    <p:sldId id="269" r:id="rId25"/>
    <p:sldId id="270" r:id="rId26"/>
    <p:sldId id="271" r:id="rId27"/>
    <p:sldId id="272" r:id="rId28"/>
    <p:sldId id="273" r:id="rId29"/>
    <p:sldId id="274" r:id="rId30"/>
    <p:sldId id="275" r:id="rId31"/>
    <p:sldId id="294" r:id="rId32"/>
    <p:sldId id="276" r:id="rId33"/>
    <p:sldId id="312" r:id="rId34"/>
    <p:sldId id="295" r:id="rId35"/>
    <p:sldId id="296" r:id="rId36"/>
    <p:sldId id="287" r:id="rId37"/>
    <p:sldId id="290" r:id="rId38"/>
    <p:sldId id="291" r:id="rId39"/>
    <p:sldId id="292" r:id="rId40"/>
    <p:sldId id="293" r:id="rId41"/>
    <p:sldId id="297" r:id="rId42"/>
    <p:sldId id="298" r:id="rId43"/>
    <p:sldId id="313" r:id="rId44"/>
    <p:sldId id="315" r:id="rId45"/>
    <p:sldId id="314" r:id="rId46"/>
    <p:sldId id="316" r:id="rId47"/>
    <p:sldId id="317" r:id="rId48"/>
    <p:sldId id="318" r:id="rId49"/>
    <p:sldId id="319" r:id="rId50"/>
    <p:sldId id="320" r:id="rId51"/>
    <p:sldId id="305" r:id="rId52"/>
    <p:sldId id="303" r:id="rId53"/>
    <p:sldId id="306" r:id="rId54"/>
    <p:sldId id="304" r:id="rId55"/>
    <p:sldId id="307" r:id="rId56"/>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7DA450-7495-4208-863C-C6429E4DA175}" type="doc">
      <dgm:prSet loTypeId="urn:microsoft.com/office/officeart/2005/8/layout/orgChart1" loCatId="hierarchy" qsTypeId="urn:microsoft.com/office/officeart/2005/8/quickstyle/3d1" qsCatId="3D" csTypeId="urn:microsoft.com/office/officeart/2005/8/colors/colorful1" csCatId="colorful" phldr="1"/>
      <dgm:spPr/>
      <dgm:t>
        <a:bodyPr/>
        <a:lstStyle/>
        <a:p>
          <a:endParaRPr lang="id-ID"/>
        </a:p>
      </dgm:t>
    </dgm:pt>
    <dgm:pt modelId="{EF29455F-A99A-4B12-BBED-F4F1FCBDB881}">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id-ID" sz="3200" b="1" dirty="0" smtClean="0">
              <a:solidFill>
                <a:schemeClr val="bg1"/>
              </a:solidFill>
              <a:effectLst>
                <a:outerShdw blurRad="38100" dist="38100" dir="2700000" algn="tl">
                  <a:srgbClr val="000000">
                    <a:alpha val="43137"/>
                  </a:srgbClr>
                </a:outerShdw>
              </a:effectLst>
            </a:rPr>
            <a:t>Carbohydrate counting</a:t>
          </a:r>
          <a:endParaRPr lang="id-ID" sz="3200" b="1" dirty="0">
            <a:solidFill>
              <a:schemeClr val="bg1"/>
            </a:solidFill>
            <a:effectLst>
              <a:outerShdw blurRad="38100" dist="38100" dir="2700000" algn="tl">
                <a:srgbClr val="000000">
                  <a:alpha val="43137"/>
                </a:srgbClr>
              </a:outerShdw>
            </a:effectLst>
          </a:endParaRPr>
        </a:p>
      </dgm:t>
    </dgm:pt>
    <dgm:pt modelId="{D077D656-D495-43C8-957C-88F87BAE2E8C}" type="parTrans" cxnId="{D7E849A4-466A-48D9-B7DA-B868BE49CBF3}">
      <dgm:prSet/>
      <dgm:spPr/>
      <dgm:t>
        <a:bodyPr/>
        <a:lstStyle/>
        <a:p>
          <a:endParaRPr lang="id-ID" b="1">
            <a:solidFill>
              <a:schemeClr val="bg1"/>
            </a:solidFill>
            <a:effectLst>
              <a:outerShdw blurRad="38100" dist="38100" dir="2700000" algn="tl">
                <a:srgbClr val="000000">
                  <a:alpha val="43137"/>
                </a:srgbClr>
              </a:outerShdw>
            </a:effectLst>
          </a:endParaRPr>
        </a:p>
      </dgm:t>
    </dgm:pt>
    <dgm:pt modelId="{249B136B-A315-45EC-A00E-71D679CAE3B9}" type="sibTrans" cxnId="{D7E849A4-466A-48D9-B7DA-B868BE49CBF3}">
      <dgm:prSet/>
      <dgm:spPr/>
      <dgm:t>
        <a:bodyPr/>
        <a:lstStyle/>
        <a:p>
          <a:endParaRPr lang="id-ID" b="1">
            <a:solidFill>
              <a:schemeClr val="bg1"/>
            </a:solidFill>
            <a:effectLst>
              <a:outerShdw blurRad="38100" dist="38100" dir="2700000" algn="tl">
                <a:srgbClr val="000000">
                  <a:alpha val="43137"/>
                </a:srgbClr>
              </a:outerShdw>
            </a:effectLst>
          </a:endParaRPr>
        </a:p>
      </dgm:t>
    </dgm:pt>
    <dgm:pt modelId="{95F28626-D169-46BB-BC25-0FD5CF3A9B72}">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id-ID" sz="2800" b="1" dirty="0" smtClean="0">
              <a:solidFill>
                <a:schemeClr val="bg1"/>
              </a:solidFill>
              <a:effectLst>
                <a:outerShdw blurRad="38100" dist="38100" dir="2700000" algn="tl">
                  <a:srgbClr val="000000">
                    <a:alpha val="43137"/>
                  </a:srgbClr>
                </a:outerShdw>
              </a:effectLst>
            </a:rPr>
            <a:t>Basic </a:t>
          </a:r>
          <a:endParaRPr lang="id-ID" sz="2800" b="1" dirty="0">
            <a:solidFill>
              <a:schemeClr val="bg1"/>
            </a:solidFill>
            <a:effectLst>
              <a:outerShdw blurRad="38100" dist="38100" dir="2700000" algn="tl">
                <a:srgbClr val="000000">
                  <a:alpha val="43137"/>
                </a:srgbClr>
              </a:outerShdw>
            </a:effectLst>
          </a:endParaRPr>
        </a:p>
      </dgm:t>
    </dgm:pt>
    <dgm:pt modelId="{218EB79D-FF91-4A7B-A2A5-F13978E092E0}" type="parTrans" cxnId="{FCB6EE0D-F7F7-4334-9B6A-7429E348BD13}">
      <dgm:prSet/>
      <dgm:spPr/>
      <dgm:t>
        <a:bodyPr/>
        <a:lstStyle/>
        <a:p>
          <a:endParaRPr lang="id-ID" b="1">
            <a:solidFill>
              <a:schemeClr val="bg1"/>
            </a:solidFill>
            <a:effectLst>
              <a:outerShdw blurRad="38100" dist="38100" dir="2700000" algn="tl">
                <a:srgbClr val="000000">
                  <a:alpha val="43137"/>
                </a:srgbClr>
              </a:outerShdw>
            </a:effectLst>
          </a:endParaRPr>
        </a:p>
      </dgm:t>
    </dgm:pt>
    <dgm:pt modelId="{C8DB903F-F951-4F58-8731-8B8600AC14E7}" type="sibTrans" cxnId="{FCB6EE0D-F7F7-4334-9B6A-7429E348BD13}">
      <dgm:prSet/>
      <dgm:spPr/>
      <dgm:t>
        <a:bodyPr/>
        <a:lstStyle/>
        <a:p>
          <a:endParaRPr lang="id-ID" b="1">
            <a:solidFill>
              <a:schemeClr val="bg1"/>
            </a:solidFill>
            <a:effectLst>
              <a:outerShdw blurRad="38100" dist="38100" dir="2700000" algn="tl">
                <a:srgbClr val="000000">
                  <a:alpha val="43137"/>
                </a:srgbClr>
              </a:outerShdw>
            </a:effectLst>
          </a:endParaRPr>
        </a:p>
      </dgm:t>
    </dgm:pt>
    <dgm:pt modelId="{296D44B1-7EE0-409F-960C-16E2BE883DD8}">
      <dgm:prSet phldrT="[Text]" custT="1">
        <dgm:style>
          <a:lnRef idx="0">
            <a:schemeClr val="accent2"/>
          </a:lnRef>
          <a:fillRef idx="3">
            <a:schemeClr val="accent2"/>
          </a:fillRef>
          <a:effectRef idx="3">
            <a:schemeClr val="accent2"/>
          </a:effectRef>
          <a:fontRef idx="minor">
            <a:schemeClr val="lt1"/>
          </a:fontRef>
        </dgm:style>
      </dgm:prSet>
      <dgm:spPr/>
      <dgm:t>
        <a:bodyPr/>
        <a:lstStyle/>
        <a:p>
          <a:r>
            <a:rPr lang="id-ID" sz="2800" b="1" dirty="0" smtClean="0">
              <a:solidFill>
                <a:schemeClr val="bg1"/>
              </a:solidFill>
              <a:effectLst>
                <a:outerShdw blurRad="38100" dist="38100" dir="2700000" algn="tl">
                  <a:srgbClr val="000000">
                    <a:alpha val="43137"/>
                  </a:srgbClr>
                </a:outerShdw>
              </a:effectLst>
            </a:rPr>
            <a:t>Advance </a:t>
          </a:r>
          <a:endParaRPr lang="id-ID" sz="2800" b="1" dirty="0">
            <a:solidFill>
              <a:schemeClr val="bg1"/>
            </a:solidFill>
            <a:effectLst>
              <a:outerShdw blurRad="38100" dist="38100" dir="2700000" algn="tl">
                <a:srgbClr val="000000">
                  <a:alpha val="43137"/>
                </a:srgbClr>
              </a:outerShdw>
            </a:effectLst>
          </a:endParaRPr>
        </a:p>
      </dgm:t>
    </dgm:pt>
    <dgm:pt modelId="{DDABDA02-90BF-4B7B-BD0B-447D82338531}" type="parTrans" cxnId="{1149B8F0-804B-47CB-9597-B043D90AC938}">
      <dgm:prSet/>
      <dgm:spPr/>
      <dgm:t>
        <a:bodyPr/>
        <a:lstStyle/>
        <a:p>
          <a:endParaRPr lang="id-ID" b="1">
            <a:solidFill>
              <a:schemeClr val="bg1"/>
            </a:solidFill>
            <a:effectLst>
              <a:outerShdw blurRad="38100" dist="38100" dir="2700000" algn="tl">
                <a:srgbClr val="000000">
                  <a:alpha val="43137"/>
                </a:srgbClr>
              </a:outerShdw>
            </a:effectLst>
          </a:endParaRPr>
        </a:p>
      </dgm:t>
    </dgm:pt>
    <dgm:pt modelId="{F376363E-154E-4FFE-8537-E516D0874B0C}" type="sibTrans" cxnId="{1149B8F0-804B-47CB-9597-B043D90AC938}">
      <dgm:prSet/>
      <dgm:spPr/>
      <dgm:t>
        <a:bodyPr/>
        <a:lstStyle/>
        <a:p>
          <a:endParaRPr lang="id-ID" b="1">
            <a:solidFill>
              <a:schemeClr val="bg1"/>
            </a:solidFill>
            <a:effectLst>
              <a:outerShdw blurRad="38100" dist="38100" dir="2700000" algn="tl">
                <a:srgbClr val="000000">
                  <a:alpha val="43137"/>
                </a:srgbClr>
              </a:outerShdw>
            </a:effectLst>
          </a:endParaRPr>
        </a:p>
      </dgm:t>
    </dgm:pt>
    <dgm:pt modelId="{5B07DB87-4C73-4801-9D4E-8418E0B42B1D}" type="pres">
      <dgm:prSet presAssocID="{2E7DA450-7495-4208-863C-C6429E4DA175}" presName="hierChild1" presStyleCnt="0">
        <dgm:presLayoutVars>
          <dgm:orgChart val="1"/>
          <dgm:chPref val="1"/>
          <dgm:dir/>
          <dgm:animOne val="branch"/>
          <dgm:animLvl val="lvl"/>
          <dgm:resizeHandles/>
        </dgm:presLayoutVars>
      </dgm:prSet>
      <dgm:spPr/>
      <dgm:t>
        <a:bodyPr/>
        <a:lstStyle/>
        <a:p>
          <a:endParaRPr lang="id-ID"/>
        </a:p>
      </dgm:t>
    </dgm:pt>
    <dgm:pt modelId="{CA310D9C-A885-41DA-9AA0-1AD8C6DF1C25}" type="pres">
      <dgm:prSet presAssocID="{EF29455F-A99A-4B12-BBED-F4F1FCBDB881}" presName="hierRoot1" presStyleCnt="0">
        <dgm:presLayoutVars>
          <dgm:hierBranch val="init"/>
        </dgm:presLayoutVars>
      </dgm:prSet>
      <dgm:spPr/>
    </dgm:pt>
    <dgm:pt modelId="{F4DDB193-DED6-49DB-BEB7-AB5C77B71584}" type="pres">
      <dgm:prSet presAssocID="{EF29455F-A99A-4B12-BBED-F4F1FCBDB881}" presName="rootComposite1" presStyleCnt="0"/>
      <dgm:spPr/>
    </dgm:pt>
    <dgm:pt modelId="{088D7219-8C8C-4450-859C-C365322E1B0B}" type="pres">
      <dgm:prSet presAssocID="{EF29455F-A99A-4B12-BBED-F4F1FCBDB881}" presName="rootText1" presStyleLbl="node0" presStyleIdx="0" presStyleCnt="1" custScaleX="101469" custScaleY="50850">
        <dgm:presLayoutVars>
          <dgm:chPref val="3"/>
        </dgm:presLayoutVars>
      </dgm:prSet>
      <dgm:spPr/>
      <dgm:t>
        <a:bodyPr/>
        <a:lstStyle/>
        <a:p>
          <a:endParaRPr lang="id-ID"/>
        </a:p>
      </dgm:t>
    </dgm:pt>
    <dgm:pt modelId="{9D197DAE-271B-46AA-B482-7C3E5296474B}" type="pres">
      <dgm:prSet presAssocID="{EF29455F-A99A-4B12-BBED-F4F1FCBDB881}" presName="rootConnector1" presStyleLbl="node1" presStyleIdx="0" presStyleCnt="0"/>
      <dgm:spPr/>
      <dgm:t>
        <a:bodyPr/>
        <a:lstStyle/>
        <a:p>
          <a:endParaRPr lang="id-ID"/>
        </a:p>
      </dgm:t>
    </dgm:pt>
    <dgm:pt modelId="{E2062C3B-B0EF-4829-9BF7-63CCE00EC03B}" type="pres">
      <dgm:prSet presAssocID="{EF29455F-A99A-4B12-BBED-F4F1FCBDB881}" presName="hierChild2" presStyleCnt="0"/>
      <dgm:spPr/>
    </dgm:pt>
    <dgm:pt modelId="{A3EEF4C5-F711-42A8-86E0-67E06DDC7FC6}" type="pres">
      <dgm:prSet presAssocID="{218EB79D-FF91-4A7B-A2A5-F13978E092E0}" presName="Name37" presStyleLbl="parChTrans1D2" presStyleIdx="0" presStyleCnt="2"/>
      <dgm:spPr/>
      <dgm:t>
        <a:bodyPr/>
        <a:lstStyle/>
        <a:p>
          <a:endParaRPr lang="id-ID"/>
        </a:p>
      </dgm:t>
    </dgm:pt>
    <dgm:pt modelId="{3001EACA-9A9F-4054-8264-DA57CBA2D204}" type="pres">
      <dgm:prSet presAssocID="{95F28626-D169-46BB-BC25-0FD5CF3A9B72}" presName="hierRoot2" presStyleCnt="0">
        <dgm:presLayoutVars>
          <dgm:hierBranch val="init"/>
        </dgm:presLayoutVars>
      </dgm:prSet>
      <dgm:spPr/>
    </dgm:pt>
    <dgm:pt modelId="{40967C5D-5279-4405-A066-8874EBEA6C43}" type="pres">
      <dgm:prSet presAssocID="{95F28626-D169-46BB-BC25-0FD5CF3A9B72}" presName="rootComposite" presStyleCnt="0"/>
      <dgm:spPr/>
    </dgm:pt>
    <dgm:pt modelId="{A432AAD8-8A62-45F2-AC8A-0D8EE84DDF3C}" type="pres">
      <dgm:prSet presAssocID="{95F28626-D169-46BB-BC25-0FD5CF3A9B72}" presName="rootText" presStyleLbl="node2" presStyleIdx="0" presStyleCnt="2" custScaleX="80320" custScaleY="47751">
        <dgm:presLayoutVars>
          <dgm:chPref val="3"/>
        </dgm:presLayoutVars>
      </dgm:prSet>
      <dgm:spPr/>
      <dgm:t>
        <a:bodyPr/>
        <a:lstStyle/>
        <a:p>
          <a:endParaRPr lang="id-ID"/>
        </a:p>
      </dgm:t>
    </dgm:pt>
    <dgm:pt modelId="{2168BAAF-5280-4B80-8C27-C6FB98D131AF}" type="pres">
      <dgm:prSet presAssocID="{95F28626-D169-46BB-BC25-0FD5CF3A9B72}" presName="rootConnector" presStyleLbl="node2" presStyleIdx="0" presStyleCnt="2"/>
      <dgm:spPr/>
      <dgm:t>
        <a:bodyPr/>
        <a:lstStyle/>
        <a:p>
          <a:endParaRPr lang="id-ID"/>
        </a:p>
      </dgm:t>
    </dgm:pt>
    <dgm:pt modelId="{FA192678-9203-454B-AA24-B63C9FAD5629}" type="pres">
      <dgm:prSet presAssocID="{95F28626-D169-46BB-BC25-0FD5CF3A9B72}" presName="hierChild4" presStyleCnt="0"/>
      <dgm:spPr/>
    </dgm:pt>
    <dgm:pt modelId="{8A4BDEFB-9EF3-46CA-B905-E8F40D6D62DD}" type="pres">
      <dgm:prSet presAssocID="{95F28626-D169-46BB-BC25-0FD5CF3A9B72}" presName="hierChild5" presStyleCnt="0"/>
      <dgm:spPr/>
    </dgm:pt>
    <dgm:pt modelId="{6F6F811E-D2CA-46C9-9C51-65127E68845D}" type="pres">
      <dgm:prSet presAssocID="{DDABDA02-90BF-4B7B-BD0B-447D82338531}" presName="Name37" presStyleLbl="parChTrans1D2" presStyleIdx="1" presStyleCnt="2"/>
      <dgm:spPr/>
      <dgm:t>
        <a:bodyPr/>
        <a:lstStyle/>
        <a:p>
          <a:endParaRPr lang="id-ID"/>
        </a:p>
      </dgm:t>
    </dgm:pt>
    <dgm:pt modelId="{1322FE7F-E73A-4F89-8179-5A27655B7B9A}" type="pres">
      <dgm:prSet presAssocID="{296D44B1-7EE0-409F-960C-16E2BE883DD8}" presName="hierRoot2" presStyleCnt="0">
        <dgm:presLayoutVars>
          <dgm:hierBranch val="init"/>
        </dgm:presLayoutVars>
      </dgm:prSet>
      <dgm:spPr/>
    </dgm:pt>
    <dgm:pt modelId="{A91FAB5A-0A39-4742-84CA-3516C52ED8AE}" type="pres">
      <dgm:prSet presAssocID="{296D44B1-7EE0-409F-960C-16E2BE883DD8}" presName="rootComposite" presStyleCnt="0"/>
      <dgm:spPr/>
    </dgm:pt>
    <dgm:pt modelId="{3EA08F57-3D68-46EB-A893-918C51228B45}" type="pres">
      <dgm:prSet presAssocID="{296D44B1-7EE0-409F-960C-16E2BE883DD8}" presName="rootText" presStyleLbl="node2" presStyleIdx="1" presStyleCnt="2" custScaleX="86570" custScaleY="48462">
        <dgm:presLayoutVars>
          <dgm:chPref val="3"/>
        </dgm:presLayoutVars>
      </dgm:prSet>
      <dgm:spPr/>
      <dgm:t>
        <a:bodyPr/>
        <a:lstStyle/>
        <a:p>
          <a:endParaRPr lang="id-ID"/>
        </a:p>
      </dgm:t>
    </dgm:pt>
    <dgm:pt modelId="{D82D7A34-102C-4DAB-8EF3-F9DA8918DDE0}" type="pres">
      <dgm:prSet presAssocID="{296D44B1-7EE0-409F-960C-16E2BE883DD8}" presName="rootConnector" presStyleLbl="node2" presStyleIdx="1" presStyleCnt="2"/>
      <dgm:spPr/>
      <dgm:t>
        <a:bodyPr/>
        <a:lstStyle/>
        <a:p>
          <a:endParaRPr lang="id-ID"/>
        </a:p>
      </dgm:t>
    </dgm:pt>
    <dgm:pt modelId="{4C6F49F3-AF39-4AB8-A3FC-C3867941DE19}" type="pres">
      <dgm:prSet presAssocID="{296D44B1-7EE0-409F-960C-16E2BE883DD8}" presName="hierChild4" presStyleCnt="0"/>
      <dgm:spPr/>
    </dgm:pt>
    <dgm:pt modelId="{E5432A6B-2D64-4E24-BE71-2CC1BE3B73BB}" type="pres">
      <dgm:prSet presAssocID="{296D44B1-7EE0-409F-960C-16E2BE883DD8}" presName="hierChild5" presStyleCnt="0"/>
      <dgm:spPr/>
    </dgm:pt>
    <dgm:pt modelId="{327EA111-F93B-482F-A92A-F2432F2DC51C}" type="pres">
      <dgm:prSet presAssocID="{EF29455F-A99A-4B12-BBED-F4F1FCBDB881}" presName="hierChild3" presStyleCnt="0"/>
      <dgm:spPr/>
    </dgm:pt>
  </dgm:ptLst>
  <dgm:cxnLst>
    <dgm:cxn modelId="{FB9FDF2B-ED7A-45E9-BE2F-C0D15EB513CA}" type="presOf" srcId="{95F28626-D169-46BB-BC25-0FD5CF3A9B72}" destId="{2168BAAF-5280-4B80-8C27-C6FB98D131AF}" srcOrd="1" destOrd="0" presId="urn:microsoft.com/office/officeart/2005/8/layout/orgChart1"/>
    <dgm:cxn modelId="{A3882407-66FA-4311-BB5C-023904FFB631}" type="presOf" srcId="{DDABDA02-90BF-4B7B-BD0B-447D82338531}" destId="{6F6F811E-D2CA-46C9-9C51-65127E68845D}" srcOrd="0" destOrd="0" presId="urn:microsoft.com/office/officeart/2005/8/layout/orgChart1"/>
    <dgm:cxn modelId="{8B7A106A-F819-4527-B75D-C1EAD2410605}" type="presOf" srcId="{EF29455F-A99A-4B12-BBED-F4F1FCBDB881}" destId="{088D7219-8C8C-4450-859C-C365322E1B0B}" srcOrd="0" destOrd="0" presId="urn:microsoft.com/office/officeart/2005/8/layout/orgChart1"/>
    <dgm:cxn modelId="{0B1087A9-E65E-41EA-BFB1-B6686593D7A3}" type="presOf" srcId="{296D44B1-7EE0-409F-960C-16E2BE883DD8}" destId="{3EA08F57-3D68-46EB-A893-918C51228B45}" srcOrd="0" destOrd="0" presId="urn:microsoft.com/office/officeart/2005/8/layout/orgChart1"/>
    <dgm:cxn modelId="{4C41F377-C5CE-4F4C-960A-7A2CA16E4874}" type="presOf" srcId="{EF29455F-A99A-4B12-BBED-F4F1FCBDB881}" destId="{9D197DAE-271B-46AA-B482-7C3E5296474B}" srcOrd="1" destOrd="0" presId="urn:microsoft.com/office/officeart/2005/8/layout/orgChart1"/>
    <dgm:cxn modelId="{1149B8F0-804B-47CB-9597-B043D90AC938}" srcId="{EF29455F-A99A-4B12-BBED-F4F1FCBDB881}" destId="{296D44B1-7EE0-409F-960C-16E2BE883DD8}" srcOrd="1" destOrd="0" parTransId="{DDABDA02-90BF-4B7B-BD0B-447D82338531}" sibTransId="{F376363E-154E-4FFE-8537-E516D0874B0C}"/>
    <dgm:cxn modelId="{D7E849A4-466A-48D9-B7DA-B868BE49CBF3}" srcId="{2E7DA450-7495-4208-863C-C6429E4DA175}" destId="{EF29455F-A99A-4B12-BBED-F4F1FCBDB881}" srcOrd="0" destOrd="0" parTransId="{D077D656-D495-43C8-957C-88F87BAE2E8C}" sibTransId="{249B136B-A315-45EC-A00E-71D679CAE3B9}"/>
    <dgm:cxn modelId="{FCB6EE0D-F7F7-4334-9B6A-7429E348BD13}" srcId="{EF29455F-A99A-4B12-BBED-F4F1FCBDB881}" destId="{95F28626-D169-46BB-BC25-0FD5CF3A9B72}" srcOrd="0" destOrd="0" parTransId="{218EB79D-FF91-4A7B-A2A5-F13978E092E0}" sibTransId="{C8DB903F-F951-4F58-8731-8B8600AC14E7}"/>
    <dgm:cxn modelId="{BB1B7C96-83EB-48C1-91AD-1AD5239C56C9}" type="presOf" srcId="{95F28626-D169-46BB-BC25-0FD5CF3A9B72}" destId="{A432AAD8-8A62-45F2-AC8A-0D8EE84DDF3C}" srcOrd="0" destOrd="0" presId="urn:microsoft.com/office/officeart/2005/8/layout/orgChart1"/>
    <dgm:cxn modelId="{2B095C6B-4CFB-4E24-9327-ABF79BC92799}" type="presOf" srcId="{218EB79D-FF91-4A7B-A2A5-F13978E092E0}" destId="{A3EEF4C5-F711-42A8-86E0-67E06DDC7FC6}" srcOrd="0" destOrd="0" presId="urn:microsoft.com/office/officeart/2005/8/layout/orgChart1"/>
    <dgm:cxn modelId="{FC14A7A2-BD46-4286-BD51-298A455A44C5}" type="presOf" srcId="{296D44B1-7EE0-409F-960C-16E2BE883DD8}" destId="{D82D7A34-102C-4DAB-8EF3-F9DA8918DDE0}" srcOrd="1" destOrd="0" presId="urn:microsoft.com/office/officeart/2005/8/layout/orgChart1"/>
    <dgm:cxn modelId="{52C8FBEE-F662-4B0C-A449-437BBCEFBB5C}" type="presOf" srcId="{2E7DA450-7495-4208-863C-C6429E4DA175}" destId="{5B07DB87-4C73-4801-9D4E-8418E0B42B1D}" srcOrd="0" destOrd="0" presId="urn:microsoft.com/office/officeart/2005/8/layout/orgChart1"/>
    <dgm:cxn modelId="{8B57149C-ED75-4B96-AA1A-08296B037ABE}" type="presParOf" srcId="{5B07DB87-4C73-4801-9D4E-8418E0B42B1D}" destId="{CA310D9C-A885-41DA-9AA0-1AD8C6DF1C25}" srcOrd="0" destOrd="0" presId="urn:microsoft.com/office/officeart/2005/8/layout/orgChart1"/>
    <dgm:cxn modelId="{BC89CE89-928A-416D-8B5D-59A13BDD8CF6}" type="presParOf" srcId="{CA310D9C-A885-41DA-9AA0-1AD8C6DF1C25}" destId="{F4DDB193-DED6-49DB-BEB7-AB5C77B71584}" srcOrd="0" destOrd="0" presId="urn:microsoft.com/office/officeart/2005/8/layout/orgChart1"/>
    <dgm:cxn modelId="{8342EAAA-A447-46B1-877E-DD8540839660}" type="presParOf" srcId="{F4DDB193-DED6-49DB-BEB7-AB5C77B71584}" destId="{088D7219-8C8C-4450-859C-C365322E1B0B}" srcOrd="0" destOrd="0" presId="urn:microsoft.com/office/officeart/2005/8/layout/orgChart1"/>
    <dgm:cxn modelId="{0BCBE146-07AD-4DFF-9513-318A007622C5}" type="presParOf" srcId="{F4DDB193-DED6-49DB-BEB7-AB5C77B71584}" destId="{9D197DAE-271B-46AA-B482-7C3E5296474B}" srcOrd="1" destOrd="0" presId="urn:microsoft.com/office/officeart/2005/8/layout/orgChart1"/>
    <dgm:cxn modelId="{085E136F-F1BA-4E0E-8F58-FF47D6E6E1C5}" type="presParOf" srcId="{CA310D9C-A885-41DA-9AA0-1AD8C6DF1C25}" destId="{E2062C3B-B0EF-4829-9BF7-63CCE00EC03B}" srcOrd="1" destOrd="0" presId="urn:microsoft.com/office/officeart/2005/8/layout/orgChart1"/>
    <dgm:cxn modelId="{F507D748-30CC-4D73-9690-13119BD71122}" type="presParOf" srcId="{E2062C3B-B0EF-4829-9BF7-63CCE00EC03B}" destId="{A3EEF4C5-F711-42A8-86E0-67E06DDC7FC6}" srcOrd="0" destOrd="0" presId="urn:microsoft.com/office/officeart/2005/8/layout/orgChart1"/>
    <dgm:cxn modelId="{DEAC0B7F-82E9-4E95-94FB-704324526FA3}" type="presParOf" srcId="{E2062C3B-B0EF-4829-9BF7-63CCE00EC03B}" destId="{3001EACA-9A9F-4054-8264-DA57CBA2D204}" srcOrd="1" destOrd="0" presId="urn:microsoft.com/office/officeart/2005/8/layout/orgChart1"/>
    <dgm:cxn modelId="{39358D42-A7E1-4BF3-A2D0-8D13CFD5FB04}" type="presParOf" srcId="{3001EACA-9A9F-4054-8264-DA57CBA2D204}" destId="{40967C5D-5279-4405-A066-8874EBEA6C43}" srcOrd="0" destOrd="0" presId="urn:microsoft.com/office/officeart/2005/8/layout/orgChart1"/>
    <dgm:cxn modelId="{9FE11F4D-9AD4-4461-BC5A-4798269277BC}" type="presParOf" srcId="{40967C5D-5279-4405-A066-8874EBEA6C43}" destId="{A432AAD8-8A62-45F2-AC8A-0D8EE84DDF3C}" srcOrd="0" destOrd="0" presId="urn:microsoft.com/office/officeart/2005/8/layout/orgChart1"/>
    <dgm:cxn modelId="{AE6C5B04-9F77-4374-8999-F652C6372D0A}" type="presParOf" srcId="{40967C5D-5279-4405-A066-8874EBEA6C43}" destId="{2168BAAF-5280-4B80-8C27-C6FB98D131AF}" srcOrd="1" destOrd="0" presId="urn:microsoft.com/office/officeart/2005/8/layout/orgChart1"/>
    <dgm:cxn modelId="{F90D233E-313B-48DE-89CB-4256FF485E78}" type="presParOf" srcId="{3001EACA-9A9F-4054-8264-DA57CBA2D204}" destId="{FA192678-9203-454B-AA24-B63C9FAD5629}" srcOrd="1" destOrd="0" presId="urn:microsoft.com/office/officeart/2005/8/layout/orgChart1"/>
    <dgm:cxn modelId="{FC2A110A-2D79-4A07-80B9-11C2BA03EDD6}" type="presParOf" srcId="{3001EACA-9A9F-4054-8264-DA57CBA2D204}" destId="{8A4BDEFB-9EF3-46CA-B905-E8F40D6D62DD}" srcOrd="2" destOrd="0" presId="urn:microsoft.com/office/officeart/2005/8/layout/orgChart1"/>
    <dgm:cxn modelId="{8FB14DD4-EF5A-4106-A179-202FDD36FE12}" type="presParOf" srcId="{E2062C3B-B0EF-4829-9BF7-63CCE00EC03B}" destId="{6F6F811E-D2CA-46C9-9C51-65127E68845D}" srcOrd="2" destOrd="0" presId="urn:microsoft.com/office/officeart/2005/8/layout/orgChart1"/>
    <dgm:cxn modelId="{4AC1D94C-2C7B-42DA-A0CC-A34EB69FEBD1}" type="presParOf" srcId="{E2062C3B-B0EF-4829-9BF7-63CCE00EC03B}" destId="{1322FE7F-E73A-4F89-8179-5A27655B7B9A}" srcOrd="3" destOrd="0" presId="urn:microsoft.com/office/officeart/2005/8/layout/orgChart1"/>
    <dgm:cxn modelId="{86C87313-9582-4FAF-AA11-19CF9DABC3D5}" type="presParOf" srcId="{1322FE7F-E73A-4F89-8179-5A27655B7B9A}" destId="{A91FAB5A-0A39-4742-84CA-3516C52ED8AE}" srcOrd="0" destOrd="0" presId="urn:microsoft.com/office/officeart/2005/8/layout/orgChart1"/>
    <dgm:cxn modelId="{ABBD5EB1-ADAB-4754-A1C9-FF357B640A80}" type="presParOf" srcId="{A91FAB5A-0A39-4742-84CA-3516C52ED8AE}" destId="{3EA08F57-3D68-46EB-A893-918C51228B45}" srcOrd="0" destOrd="0" presId="urn:microsoft.com/office/officeart/2005/8/layout/orgChart1"/>
    <dgm:cxn modelId="{CE16A1D6-1475-402E-A3CC-C5E3DE949768}" type="presParOf" srcId="{A91FAB5A-0A39-4742-84CA-3516C52ED8AE}" destId="{D82D7A34-102C-4DAB-8EF3-F9DA8918DDE0}" srcOrd="1" destOrd="0" presId="urn:microsoft.com/office/officeart/2005/8/layout/orgChart1"/>
    <dgm:cxn modelId="{6FE93284-54F8-4A32-8653-4F2F68201817}" type="presParOf" srcId="{1322FE7F-E73A-4F89-8179-5A27655B7B9A}" destId="{4C6F49F3-AF39-4AB8-A3FC-C3867941DE19}" srcOrd="1" destOrd="0" presId="urn:microsoft.com/office/officeart/2005/8/layout/orgChart1"/>
    <dgm:cxn modelId="{E115567B-D396-48CD-8EC6-84097691F549}" type="presParOf" srcId="{1322FE7F-E73A-4F89-8179-5A27655B7B9A}" destId="{E5432A6B-2D64-4E24-BE71-2CC1BE3B73BB}" srcOrd="2" destOrd="0" presId="urn:microsoft.com/office/officeart/2005/8/layout/orgChart1"/>
    <dgm:cxn modelId="{644A62BD-849F-41EF-BFD7-A6C225DCA9E3}" type="presParOf" srcId="{CA310D9C-A885-41DA-9AA0-1AD8C6DF1C25}" destId="{327EA111-F93B-482F-A92A-F2432F2DC51C}" srcOrd="2" destOrd="0" presId="urn:microsoft.com/office/officeart/2005/8/layout/orgChart1"/>
  </dgm:cxnLst>
  <dgm:bg/>
  <dgm:whole/>
</dgm:dataModel>
</file>

<file path=ppt/diagrams/data2.xml><?xml version="1.0" encoding="utf-8"?>
<dgm:dataModel xmlns:dgm="http://schemas.openxmlformats.org/drawingml/2006/diagram" xmlns:a="http://schemas.openxmlformats.org/drawingml/2006/main">
  <dgm:ptLst>
    <dgm:pt modelId="{2E7DA450-7495-4208-863C-C6429E4DA175}" type="doc">
      <dgm:prSet loTypeId="urn:microsoft.com/office/officeart/2005/8/layout/orgChart1" loCatId="hierarchy" qsTypeId="urn:microsoft.com/office/officeart/2005/8/quickstyle/3d1" qsCatId="3D" csTypeId="urn:microsoft.com/office/officeart/2005/8/colors/colorful1" csCatId="colorful" phldr="1"/>
      <dgm:spPr/>
      <dgm:t>
        <a:bodyPr/>
        <a:lstStyle/>
        <a:p>
          <a:endParaRPr lang="id-ID"/>
        </a:p>
      </dgm:t>
    </dgm:pt>
    <dgm:pt modelId="{EF29455F-A99A-4B12-BBED-F4F1FCBDB881}">
      <dgm:prSet phldrT="[Text]"/>
      <dgm:spPr/>
      <dgm:t>
        <a:bodyPr/>
        <a:lstStyle/>
        <a:p>
          <a:r>
            <a:rPr lang="id-ID" b="1" dirty="0" smtClean="0">
              <a:solidFill>
                <a:schemeClr val="bg1"/>
              </a:solidFill>
              <a:effectLst>
                <a:outerShdw blurRad="38100" dist="38100" dir="2700000" algn="tl">
                  <a:srgbClr val="000000">
                    <a:alpha val="43137"/>
                  </a:srgbClr>
                </a:outerShdw>
              </a:effectLst>
            </a:rPr>
            <a:t>Carbohydrate counting</a:t>
          </a:r>
          <a:endParaRPr lang="id-ID" b="1" dirty="0">
            <a:solidFill>
              <a:schemeClr val="bg1"/>
            </a:solidFill>
            <a:effectLst>
              <a:outerShdw blurRad="38100" dist="38100" dir="2700000" algn="tl">
                <a:srgbClr val="000000">
                  <a:alpha val="43137"/>
                </a:srgbClr>
              </a:outerShdw>
            </a:effectLst>
          </a:endParaRPr>
        </a:p>
      </dgm:t>
    </dgm:pt>
    <dgm:pt modelId="{D077D656-D495-43C8-957C-88F87BAE2E8C}" type="parTrans" cxnId="{D7E849A4-466A-48D9-B7DA-B868BE49CBF3}">
      <dgm:prSet/>
      <dgm:spPr/>
      <dgm:t>
        <a:bodyPr/>
        <a:lstStyle/>
        <a:p>
          <a:endParaRPr lang="id-ID" b="1">
            <a:solidFill>
              <a:schemeClr val="bg1"/>
            </a:solidFill>
            <a:effectLst>
              <a:outerShdw blurRad="38100" dist="38100" dir="2700000" algn="tl">
                <a:srgbClr val="000000">
                  <a:alpha val="43137"/>
                </a:srgbClr>
              </a:outerShdw>
            </a:effectLst>
          </a:endParaRPr>
        </a:p>
      </dgm:t>
    </dgm:pt>
    <dgm:pt modelId="{249B136B-A315-45EC-A00E-71D679CAE3B9}" type="sibTrans" cxnId="{D7E849A4-466A-48D9-B7DA-B868BE49CBF3}">
      <dgm:prSet/>
      <dgm:spPr/>
      <dgm:t>
        <a:bodyPr/>
        <a:lstStyle/>
        <a:p>
          <a:endParaRPr lang="id-ID" b="1">
            <a:solidFill>
              <a:schemeClr val="bg1"/>
            </a:solidFill>
            <a:effectLst>
              <a:outerShdw blurRad="38100" dist="38100" dir="2700000" algn="tl">
                <a:srgbClr val="000000">
                  <a:alpha val="43137"/>
                </a:srgbClr>
              </a:outerShdw>
            </a:effectLst>
          </a:endParaRPr>
        </a:p>
      </dgm:t>
    </dgm:pt>
    <dgm:pt modelId="{95F28626-D169-46BB-BC25-0FD5CF3A9B72}">
      <dgm:prSet phldrT="[Text]">
        <dgm:style>
          <a:lnRef idx="1">
            <a:schemeClr val="dk1"/>
          </a:lnRef>
          <a:fillRef idx="2">
            <a:schemeClr val="dk1"/>
          </a:fillRef>
          <a:effectRef idx="1">
            <a:schemeClr val="dk1"/>
          </a:effectRef>
          <a:fontRef idx="minor">
            <a:schemeClr val="dk1"/>
          </a:fontRef>
        </dgm:style>
      </dgm:prSet>
      <dgm:spPr/>
      <dgm:t>
        <a:bodyPr/>
        <a:lstStyle/>
        <a:p>
          <a:r>
            <a:rPr lang="id-ID" b="1" dirty="0" smtClean="0">
              <a:solidFill>
                <a:schemeClr val="bg1"/>
              </a:solidFill>
              <a:effectLst>
                <a:outerShdw blurRad="38100" dist="38100" dir="2700000" algn="tl">
                  <a:srgbClr val="000000">
                    <a:alpha val="43137"/>
                  </a:srgbClr>
                </a:outerShdw>
              </a:effectLst>
            </a:rPr>
            <a:t>Level 1</a:t>
          </a:r>
          <a:endParaRPr lang="id-ID" b="1" dirty="0">
            <a:solidFill>
              <a:schemeClr val="bg1"/>
            </a:solidFill>
            <a:effectLst>
              <a:outerShdw blurRad="38100" dist="38100" dir="2700000" algn="tl">
                <a:srgbClr val="000000">
                  <a:alpha val="43137"/>
                </a:srgbClr>
              </a:outerShdw>
            </a:effectLst>
          </a:endParaRPr>
        </a:p>
      </dgm:t>
    </dgm:pt>
    <dgm:pt modelId="{218EB79D-FF91-4A7B-A2A5-F13978E092E0}" type="parTrans" cxnId="{FCB6EE0D-F7F7-4334-9B6A-7429E348BD13}">
      <dgm:prSet/>
      <dgm:spPr/>
      <dgm:t>
        <a:bodyPr/>
        <a:lstStyle/>
        <a:p>
          <a:endParaRPr lang="id-ID" b="1">
            <a:solidFill>
              <a:schemeClr val="bg1"/>
            </a:solidFill>
            <a:effectLst>
              <a:outerShdw blurRad="38100" dist="38100" dir="2700000" algn="tl">
                <a:srgbClr val="000000">
                  <a:alpha val="43137"/>
                </a:srgbClr>
              </a:outerShdw>
            </a:effectLst>
          </a:endParaRPr>
        </a:p>
      </dgm:t>
    </dgm:pt>
    <dgm:pt modelId="{C8DB903F-F951-4F58-8731-8B8600AC14E7}" type="sibTrans" cxnId="{FCB6EE0D-F7F7-4334-9B6A-7429E348BD13}">
      <dgm:prSet/>
      <dgm:spPr/>
      <dgm:t>
        <a:bodyPr/>
        <a:lstStyle/>
        <a:p>
          <a:endParaRPr lang="id-ID" b="1">
            <a:solidFill>
              <a:schemeClr val="bg1"/>
            </a:solidFill>
            <a:effectLst>
              <a:outerShdw blurRad="38100" dist="38100" dir="2700000" algn="tl">
                <a:srgbClr val="000000">
                  <a:alpha val="43137"/>
                </a:srgbClr>
              </a:outerShdw>
            </a:effectLst>
          </a:endParaRPr>
        </a:p>
      </dgm:t>
    </dgm:pt>
    <dgm:pt modelId="{94FBACFA-A06D-4D69-9566-127EC3ED1A84}">
      <dgm:prSet phldrT="[Text]"/>
      <dgm:spPr/>
      <dgm:t>
        <a:bodyPr/>
        <a:lstStyle/>
        <a:p>
          <a:r>
            <a:rPr lang="id-ID" b="1" dirty="0" smtClean="0">
              <a:solidFill>
                <a:schemeClr val="bg1"/>
              </a:solidFill>
              <a:effectLst>
                <a:outerShdw blurRad="38100" dist="38100" dir="2700000" algn="tl">
                  <a:srgbClr val="000000">
                    <a:alpha val="43137"/>
                  </a:srgbClr>
                </a:outerShdw>
              </a:effectLst>
            </a:rPr>
            <a:t>Level 2</a:t>
          </a:r>
          <a:endParaRPr lang="id-ID" b="1" dirty="0">
            <a:solidFill>
              <a:schemeClr val="bg1"/>
            </a:solidFill>
            <a:effectLst>
              <a:outerShdw blurRad="38100" dist="38100" dir="2700000" algn="tl">
                <a:srgbClr val="000000">
                  <a:alpha val="43137"/>
                </a:srgbClr>
              </a:outerShdw>
            </a:effectLst>
          </a:endParaRPr>
        </a:p>
      </dgm:t>
    </dgm:pt>
    <dgm:pt modelId="{554A8C23-8B62-4331-8A58-A17D27ED7CAC}" type="parTrans" cxnId="{3D11D8BC-7DDC-446E-B822-198F87631FDC}">
      <dgm:prSet/>
      <dgm:spPr/>
      <dgm:t>
        <a:bodyPr/>
        <a:lstStyle/>
        <a:p>
          <a:endParaRPr lang="id-ID" b="1">
            <a:solidFill>
              <a:schemeClr val="bg1"/>
            </a:solidFill>
            <a:effectLst>
              <a:outerShdw blurRad="38100" dist="38100" dir="2700000" algn="tl">
                <a:srgbClr val="000000">
                  <a:alpha val="43137"/>
                </a:srgbClr>
              </a:outerShdw>
            </a:effectLst>
          </a:endParaRPr>
        </a:p>
      </dgm:t>
    </dgm:pt>
    <dgm:pt modelId="{A3492F68-8CDB-4402-8139-1C34048C2876}" type="sibTrans" cxnId="{3D11D8BC-7DDC-446E-B822-198F87631FDC}">
      <dgm:prSet/>
      <dgm:spPr/>
      <dgm:t>
        <a:bodyPr/>
        <a:lstStyle/>
        <a:p>
          <a:endParaRPr lang="id-ID" b="1">
            <a:solidFill>
              <a:schemeClr val="bg1"/>
            </a:solidFill>
            <a:effectLst>
              <a:outerShdw blurRad="38100" dist="38100" dir="2700000" algn="tl">
                <a:srgbClr val="000000">
                  <a:alpha val="43137"/>
                </a:srgbClr>
              </a:outerShdw>
            </a:effectLst>
          </a:endParaRPr>
        </a:p>
      </dgm:t>
    </dgm:pt>
    <dgm:pt modelId="{296D44B1-7EE0-409F-960C-16E2BE883DD8}">
      <dgm:prSet phldrT="[Text]">
        <dgm:style>
          <a:lnRef idx="1">
            <a:schemeClr val="accent5"/>
          </a:lnRef>
          <a:fillRef idx="3">
            <a:schemeClr val="accent5"/>
          </a:fillRef>
          <a:effectRef idx="2">
            <a:schemeClr val="accent5"/>
          </a:effectRef>
          <a:fontRef idx="minor">
            <a:schemeClr val="lt1"/>
          </a:fontRef>
        </dgm:style>
      </dgm:prSet>
      <dgm:spPr/>
      <dgm:t>
        <a:bodyPr/>
        <a:lstStyle/>
        <a:p>
          <a:r>
            <a:rPr lang="id-ID" b="1" dirty="0" smtClean="0">
              <a:solidFill>
                <a:schemeClr val="bg1"/>
              </a:solidFill>
              <a:effectLst>
                <a:outerShdw blurRad="38100" dist="38100" dir="2700000" algn="tl">
                  <a:srgbClr val="000000">
                    <a:alpha val="43137"/>
                  </a:srgbClr>
                </a:outerShdw>
              </a:effectLst>
            </a:rPr>
            <a:t>Level 3</a:t>
          </a:r>
          <a:endParaRPr lang="id-ID" b="1" dirty="0">
            <a:solidFill>
              <a:schemeClr val="bg1"/>
            </a:solidFill>
            <a:effectLst>
              <a:outerShdw blurRad="38100" dist="38100" dir="2700000" algn="tl">
                <a:srgbClr val="000000">
                  <a:alpha val="43137"/>
                </a:srgbClr>
              </a:outerShdw>
            </a:effectLst>
          </a:endParaRPr>
        </a:p>
      </dgm:t>
    </dgm:pt>
    <dgm:pt modelId="{DDABDA02-90BF-4B7B-BD0B-447D82338531}" type="parTrans" cxnId="{1149B8F0-804B-47CB-9597-B043D90AC938}">
      <dgm:prSet/>
      <dgm:spPr/>
      <dgm:t>
        <a:bodyPr/>
        <a:lstStyle/>
        <a:p>
          <a:endParaRPr lang="id-ID" b="1">
            <a:solidFill>
              <a:schemeClr val="bg1"/>
            </a:solidFill>
            <a:effectLst>
              <a:outerShdw blurRad="38100" dist="38100" dir="2700000" algn="tl">
                <a:srgbClr val="000000">
                  <a:alpha val="43137"/>
                </a:srgbClr>
              </a:outerShdw>
            </a:effectLst>
          </a:endParaRPr>
        </a:p>
      </dgm:t>
    </dgm:pt>
    <dgm:pt modelId="{F376363E-154E-4FFE-8537-E516D0874B0C}" type="sibTrans" cxnId="{1149B8F0-804B-47CB-9597-B043D90AC938}">
      <dgm:prSet/>
      <dgm:spPr/>
      <dgm:t>
        <a:bodyPr/>
        <a:lstStyle/>
        <a:p>
          <a:endParaRPr lang="id-ID" b="1">
            <a:solidFill>
              <a:schemeClr val="bg1"/>
            </a:solidFill>
            <a:effectLst>
              <a:outerShdw blurRad="38100" dist="38100" dir="2700000" algn="tl">
                <a:srgbClr val="000000">
                  <a:alpha val="43137"/>
                </a:srgbClr>
              </a:outerShdw>
            </a:effectLst>
          </a:endParaRPr>
        </a:p>
      </dgm:t>
    </dgm:pt>
    <dgm:pt modelId="{5B07DB87-4C73-4801-9D4E-8418E0B42B1D}" type="pres">
      <dgm:prSet presAssocID="{2E7DA450-7495-4208-863C-C6429E4DA175}" presName="hierChild1" presStyleCnt="0">
        <dgm:presLayoutVars>
          <dgm:orgChart val="1"/>
          <dgm:chPref val="1"/>
          <dgm:dir/>
          <dgm:animOne val="branch"/>
          <dgm:animLvl val="lvl"/>
          <dgm:resizeHandles/>
        </dgm:presLayoutVars>
      </dgm:prSet>
      <dgm:spPr/>
      <dgm:t>
        <a:bodyPr/>
        <a:lstStyle/>
        <a:p>
          <a:endParaRPr lang="id-ID"/>
        </a:p>
      </dgm:t>
    </dgm:pt>
    <dgm:pt modelId="{CA310D9C-A885-41DA-9AA0-1AD8C6DF1C25}" type="pres">
      <dgm:prSet presAssocID="{EF29455F-A99A-4B12-BBED-F4F1FCBDB881}" presName="hierRoot1" presStyleCnt="0">
        <dgm:presLayoutVars>
          <dgm:hierBranch val="init"/>
        </dgm:presLayoutVars>
      </dgm:prSet>
      <dgm:spPr/>
    </dgm:pt>
    <dgm:pt modelId="{F4DDB193-DED6-49DB-BEB7-AB5C77B71584}" type="pres">
      <dgm:prSet presAssocID="{EF29455F-A99A-4B12-BBED-F4F1FCBDB881}" presName="rootComposite1" presStyleCnt="0"/>
      <dgm:spPr/>
    </dgm:pt>
    <dgm:pt modelId="{088D7219-8C8C-4450-859C-C365322E1B0B}" type="pres">
      <dgm:prSet presAssocID="{EF29455F-A99A-4B12-BBED-F4F1FCBDB881}" presName="rootText1" presStyleLbl="node0" presStyleIdx="0" presStyleCnt="1" custScaleX="152318">
        <dgm:presLayoutVars>
          <dgm:chPref val="3"/>
        </dgm:presLayoutVars>
      </dgm:prSet>
      <dgm:spPr/>
      <dgm:t>
        <a:bodyPr/>
        <a:lstStyle/>
        <a:p>
          <a:endParaRPr lang="id-ID"/>
        </a:p>
      </dgm:t>
    </dgm:pt>
    <dgm:pt modelId="{9D197DAE-271B-46AA-B482-7C3E5296474B}" type="pres">
      <dgm:prSet presAssocID="{EF29455F-A99A-4B12-BBED-F4F1FCBDB881}" presName="rootConnector1" presStyleLbl="node1" presStyleIdx="0" presStyleCnt="0"/>
      <dgm:spPr/>
      <dgm:t>
        <a:bodyPr/>
        <a:lstStyle/>
        <a:p>
          <a:endParaRPr lang="id-ID"/>
        </a:p>
      </dgm:t>
    </dgm:pt>
    <dgm:pt modelId="{E2062C3B-B0EF-4829-9BF7-63CCE00EC03B}" type="pres">
      <dgm:prSet presAssocID="{EF29455F-A99A-4B12-BBED-F4F1FCBDB881}" presName="hierChild2" presStyleCnt="0"/>
      <dgm:spPr/>
    </dgm:pt>
    <dgm:pt modelId="{A3EEF4C5-F711-42A8-86E0-67E06DDC7FC6}" type="pres">
      <dgm:prSet presAssocID="{218EB79D-FF91-4A7B-A2A5-F13978E092E0}" presName="Name37" presStyleLbl="parChTrans1D2" presStyleIdx="0" presStyleCnt="3"/>
      <dgm:spPr/>
      <dgm:t>
        <a:bodyPr/>
        <a:lstStyle/>
        <a:p>
          <a:endParaRPr lang="id-ID"/>
        </a:p>
      </dgm:t>
    </dgm:pt>
    <dgm:pt modelId="{3001EACA-9A9F-4054-8264-DA57CBA2D204}" type="pres">
      <dgm:prSet presAssocID="{95F28626-D169-46BB-BC25-0FD5CF3A9B72}" presName="hierRoot2" presStyleCnt="0">
        <dgm:presLayoutVars>
          <dgm:hierBranch val="init"/>
        </dgm:presLayoutVars>
      </dgm:prSet>
      <dgm:spPr/>
    </dgm:pt>
    <dgm:pt modelId="{40967C5D-5279-4405-A066-8874EBEA6C43}" type="pres">
      <dgm:prSet presAssocID="{95F28626-D169-46BB-BC25-0FD5CF3A9B72}" presName="rootComposite" presStyleCnt="0"/>
      <dgm:spPr/>
    </dgm:pt>
    <dgm:pt modelId="{A432AAD8-8A62-45F2-AC8A-0D8EE84DDF3C}" type="pres">
      <dgm:prSet presAssocID="{95F28626-D169-46BB-BC25-0FD5CF3A9B72}" presName="rootText" presStyleLbl="node2" presStyleIdx="0" presStyleCnt="3">
        <dgm:presLayoutVars>
          <dgm:chPref val="3"/>
        </dgm:presLayoutVars>
      </dgm:prSet>
      <dgm:spPr/>
      <dgm:t>
        <a:bodyPr/>
        <a:lstStyle/>
        <a:p>
          <a:endParaRPr lang="id-ID"/>
        </a:p>
      </dgm:t>
    </dgm:pt>
    <dgm:pt modelId="{2168BAAF-5280-4B80-8C27-C6FB98D131AF}" type="pres">
      <dgm:prSet presAssocID="{95F28626-D169-46BB-BC25-0FD5CF3A9B72}" presName="rootConnector" presStyleLbl="node2" presStyleIdx="0" presStyleCnt="3"/>
      <dgm:spPr/>
      <dgm:t>
        <a:bodyPr/>
        <a:lstStyle/>
        <a:p>
          <a:endParaRPr lang="id-ID"/>
        </a:p>
      </dgm:t>
    </dgm:pt>
    <dgm:pt modelId="{FA192678-9203-454B-AA24-B63C9FAD5629}" type="pres">
      <dgm:prSet presAssocID="{95F28626-D169-46BB-BC25-0FD5CF3A9B72}" presName="hierChild4" presStyleCnt="0"/>
      <dgm:spPr/>
    </dgm:pt>
    <dgm:pt modelId="{8A4BDEFB-9EF3-46CA-B905-E8F40D6D62DD}" type="pres">
      <dgm:prSet presAssocID="{95F28626-D169-46BB-BC25-0FD5CF3A9B72}" presName="hierChild5" presStyleCnt="0"/>
      <dgm:spPr/>
    </dgm:pt>
    <dgm:pt modelId="{8F5BE282-412D-447F-AA62-3E4116F6CEAE}" type="pres">
      <dgm:prSet presAssocID="{554A8C23-8B62-4331-8A58-A17D27ED7CAC}" presName="Name37" presStyleLbl="parChTrans1D2" presStyleIdx="1" presStyleCnt="3"/>
      <dgm:spPr/>
      <dgm:t>
        <a:bodyPr/>
        <a:lstStyle/>
        <a:p>
          <a:endParaRPr lang="id-ID"/>
        </a:p>
      </dgm:t>
    </dgm:pt>
    <dgm:pt modelId="{EDEB0427-9610-4892-A332-F509444083C9}" type="pres">
      <dgm:prSet presAssocID="{94FBACFA-A06D-4D69-9566-127EC3ED1A84}" presName="hierRoot2" presStyleCnt="0">
        <dgm:presLayoutVars>
          <dgm:hierBranch val="init"/>
        </dgm:presLayoutVars>
      </dgm:prSet>
      <dgm:spPr/>
    </dgm:pt>
    <dgm:pt modelId="{F4BCAA44-B663-4E5D-9125-B342632F961D}" type="pres">
      <dgm:prSet presAssocID="{94FBACFA-A06D-4D69-9566-127EC3ED1A84}" presName="rootComposite" presStyleCnt="0"/>
      <dgm:spPr/>
    </dgm:pt>
    <dgm:pt modelId="{E5BDCDF8-F522-475F-9A09-D8841843F8BF}" type="pres">
      <dgm:prSet presAssocID="{94FBACFA-A06D-4D69-9566-127EC3ED1A84}" presName="rootText" presStyleLbl="node2" presStyleIdx="1" presStyleCnt="3">
        <dgm:presLayoutVars>
          <dgm:chPref val="3"/>
        </dgm:presLayoutVars>
      </dgm:prSet>
      <dgm:spPr/>
      <dgm:t>
        <a:bodyPr/>
        <a:lstStyle/>
        <a:p>
          <a:endParaRPr lang="id-ID"/>
        </a:p>
      </dgm:t>
    </dgm:pt>
    <dgm:pt modelId="{ADC8D251-C02C-4D38-AA2D-F06D13B8594B}" type="pres">
      <dgm:prSet presAssocID="{94FBACFA-A06D-4D69-9566-127EC3ED1A84}" presName="rootConnector" presStyleLbl="node2" presStyleIdx="1" presStyleCnt="3"/>
      <dgm:spPr/>
      <dgm:t>
        <a:bodyPr/>
        <a:lstStyle/>
        <a:p>
          <a:endParaRPr lang="id-ID"/>
        </a:p>
      </dgm:t>
    </dgm:pt>
    <dgm:pt modelId="{94AC4E6A-FFC8-493A-812A-464DB1CAAD95}" type="pres">
      <dgm:prSet presAssocID="{94FBACFA-A06D-4D69-9566-127EC3ED1A84}" presName="hierChild4" presStyleCnt="0"/>
      <dgm:spPr/>
    </dgm:pt>
    <dgm:pt modelId="{73689568-F8D6-4BDB-921A-16BC8E91C2D5}" type="pres">
      <dgm:prSet presAssocID="{94FBACFA-A06D-4D69-9566-127EC3ED1A84}" presName="hierChild5" presStyleCnt="0"/>
      <dgm:spPr/>
    </dgm:pt>
    <dgm:pt modelId="{6F6F811E-D2CA-46C9-9C51-65127E68845D}" type="pres">
      <dgm:prSet presAssocID="{DDABDA02-90BF-4B7B-BD0B-447D82338531}" presName="Name37" presStyleLbl="parChTrans1D2" presStyleIdx="2" presStyleCnt="3"/>
      <dgm:spPr/>
      <dgm:t>
        <a:bodyPr/>
        <a:lstStyle/>
        <a:p>
          <a:endParaRPr lang="id-ID"/>
        </a:p>
      </dgm:t>
    </dgm:pt>
    <dgm:pt modelId="{1322FE7F-E73A-4F89-8179-5A27655B7B9A}" type="pres">
      <dgm:prSet presAssocID="{296D44B1-7EE0-409F-960C-16E2BE883DD8}" presName="hierRoot2" presStyleCnt="0">
        <dgm:presLayoutVars>
          <dgm:hierBranch val="init"/>
        </dgm:presLayoutVars>
      </dgm:prSet>
      <dgm:spPr/>
    </dgm:pt>
    <dgm:pt modelId="{A91FAB5A-0A39-4742-84CA-3516C52ED8AE}" type="pres">
      <dgm:prSet presAssocID="{296D44B1-7EE0-409F-960C-16E2BE883DD8}" presName="rootComposite" presStyleCnt="0"/>
      <dgm:spPr/>
    </dgm:pt>
    <dgm:pt modelId="{3EA08F57-3D68-46EB-A893-918C51228B45}" type="pres">
      <dgm:prSet presAssocID="{296D44B1-7EE0-409F-960C-16E2BE883DD8}" presName="rootText" presStyleLbl="node2" presStyleIdx="2" presStyleCnt="3">
        <dgm:presLayoutVars>
          <dgm:chPref val="3"/>
        </dgm:presLayoutVars>
      </dgm:prSet>
      <dgm:spPr/>
      <dgm:t>
        <a:bodyPr/>
        <a:lstStyle/>
        <a:p>
          <a:endParaRPr lang="id-ID"/>
        </a:p>
      </dgm:t>
    </dgm:pt>
    <dgm:pt modelId="{D82D7A34-102C-4DAB-8EF3-F9DA8918DDE0}" type="pres">
      <dgm:prSet presAssocID="{296D44B1-7EE0-409F-960C-16E2BE883DD8}" presName="rootConnector" presStyleLbl="node2" presStyleIdx="2" presStyleCnt="3"/>
      <dgm:spPr/>
      <dgm:t>
        <a:bodyPr/>
        <a:lstStyle/>
        <a:p>
          <a:endParaRPr lang="id-ID"/>
        </a:p>
      </dgm:t>
    </dgm:pt>
    <dgm:pt modelId="{4C6F49F3-AF39-4AB8-A3FC-C3867941DE19}" type="pres">
      <dgm:prSet presAssocID="{296D44B1-7EE0-409F-960C-16E2BE883DD8}" presName="hierChild4" presStyleCnt="0"/>
      <dgm:spPr/>
    </dgm:pt>
    <dgm:pt modelId="{E5432A6B-2D64-4E24-BE71-2CC1BE3B73BB}" type="pres">
      <dgm:prSet presAssocID="{296D44B1-7EE0-409F-960C-16E2BE883DD8}" presName="hierChild5" presStyleCnt="0"/>
      <dgm:spPr/>
    </dgm:pt>
    <dgm:pt modelId="{327EA111-F93B-482F-A92A-F2432F2DC51C}" type="pres">
      <dgm:prSet presAssocID="{EF29455F-A99A-4B12-BBED-F4F1FCBDB881}" presName="hierChild3" presStyleCnt="0"/>
      <dgm:spPr/>
    </dgm:pt>
  </dgm:ptLst>
  <dgm:cxnLst>
    <dgm:cxn modelId="{2BBFD5CA-8E76-4CB3-94A8-C5DDE8DDD7DA}" type="presOf" srcId="{94FBACFA-A06D-4D69-9566-127EC3ED1A84}" destId="{ADC8D251-C02C-4D38-AA2D-F06D13B8594B}" srcOrd="1" destOrd="0" presId="urn:microsoft.com/office/officeart/2005/8/layout/orgChart1"/>
    <dgm:cxn modelId="{ED12B5F4-0F0F-4370-BF92-E8672E18FF24}" type="presOf" srcId="{EF29455F-A99A-4B12-BBED-F4F1FCBDB881}" destId="{088D7219-8C8C-4450-859C-C365322E1B0B}" srcOrd="0" destOrd="0" presId="urn:microsoft.com/office/officeart/2005/8/layout/orgChart1"/>
    <dgm:cxn modelId="{B1FBC015-ED10-4D7B-AFEE-586B85F9A872}" type="presOf" srcId="{554A8C23-8B62-4331-8A58-A17D27ED7CAC}" destId="{8F5BE282-412D-447F-AA62-3E4116F6CEAE}" srcOrd="0" destOrd="0" presId="urn:microsoft.com/office/officeart/2005/8/layout/orgChart1"/>
    <dgm:cxn modelId="{FCB6EE0D-F7F7-4334-9B6A-7429E348BD13}" srcId="{EF29455F-A99A-4B12-BBED-F4F1FCBDB881}" destId="{95F28626-D169-46BB-BC25-0FD5CF3A9B72}" srcOrd="0" destOrd="0" parTransId="{218EB79D-FF91-4A7B-A2A5-F13978E092E0}" sibTransId="{C8DB903F-F951-4F58-8731-8B8600AC14E7}"/>
    <dgm:cxn modelId="{DDBFA464-886A-4378-B22C-49C3AB4952AF}" type="presOf" srcId="{218EB79D-FF91-4A7B-A2A5-F13978E092E0}" destId="{A3EEF4C5-F711-42A8-86E0-67E06DDC7FC6}" srcOrd="0" destOrd="0" presId="urn:microsoft.com/office/officeart/2005/8/layout/orgChart1"/>
    <dgm:cxn modelId="{B7620F8B-66B3-4204-BF8B-3E57A525DD94}" type="presOf" srcId="{95F28626-D169-46BB-BC25-0FD5CF3A9B72}" destId="{2168BAAF-5280-4B80-8C27-C6FB98D131AF}" srcOrd="1" destOrd="0" presId="urn:microsoft.com/office/officeart/2005/8/layout/orgChart1"/>
    <dgm:cxn modelId="{1149B8F0-804B-47CB-9597-B043D90AC938}" srcId="{EF29455F-A99A-4B12-BBED-F4F1FCBDB881}" destId="{296D44B1-7EE0-409F-960C-16E2BE883DD8}" srcOrd="2" destOrd="0" parTransId="{DDABDA02-90BF-4B7B-BD0B-447D82338531}" sibTransId="{F376363E-154E-4FFE-8537-E516D0874B0C}"/>
    <dgm:cxn modelId="{64A9A299-D05D-4D32-8EE8-12E17CB0763F}" type="presOf" srcId="{94FBACFA-A06D-4D69-9566-127EC3ED1A84}" destId="{E5BDCDF8-F522-475F-9A09-D8841843F8BF}" srcOrd="0" destOrd="0" presId="urn:microsoft.com/office/officeart/2005/8/layout/orgChart1"/>
    <dgm:cxn modelId="{C743E08E-6BCC-4CE7-BD1B-EC349626F06C}" type="presOf" srcId="{296D44B1-7EE0-409F-960C-16E2BE883DD8}" destId="{3EA08F57-3D68-46EB-A893-918C51228B45}" srcOrd="0" destOrd="0" presId="urn:microsoft.com/office/officeart/2005/8/layout/orgChart1"/>
    <dgm:cxn modelId="{6C4FE1DD-17D5-47FA-9F66-574E7FDEBF67}" type="presOf" srcId="{EF29455F-A99A-4B12-BBED-F4F1FCBDB881}" destId="{9D197DAE-271B-46AA-B482-7C3E5296474B}" srcOrd="1" destOrd="0" presId="urn:microsoft.com/office/officeart/2005/8/layout/orgChart1"/>
    <dgm:cxn modelId="{D692511B-CA85-471C-843A-FDE42F1C62D3}" type="presOf" srcId="{2E7DA450-7495-4208-863C-C6429E4DA175}" destId="{5B07DB87-4C73-4801-9D4E-8418E0B42B1D}" srcOrd="0" destOrd="0" presId="urn:microsoft.com/office/officeart/2005/8/layout/orgChart1"/>
    <dgm:cxn modelId="{3660F059-A568-486C-82EC-42AC25B8C3A2}" type="presOf" srcId="{95F28626-D169-46BB-BC25-0FD5CF3A9B72}" destId="{A432AAD8-8A62-45F2-AC8A-0D8EE84DDF3C}" srcOrd="0" destOrd="0" presId="urn:microsoft.com/office/officeart/2005/8/layout/orgChart1"/>
    <dgm:cxn modelId="{3D11D8BC-7DDC-446E-B822-198F87631FDC}" srcId="{EF29455F-A99A-4B12-BBED-F4F1FCBDB881}" destId="{94FBACFA-A06D-4D69-9566-127EC3ED1A84}" srcOrd="1" destOrd="0" parTransId="{554A8C23-8B62-4331-8A58-A17D27ED7CAC}" sibTransId="{A3492F68-8CDB-4402-8139-1C34048C2876}"/>
    <dgm:cxn modelId="{B45E9B10-74EB-4950-97A6-0BFC031A0984}" type="presOf" srcId="{DDABDA02-90BF-4B7B-BD0B-447D82338531}" destId="{6F6F811E-D2CA-46C9-9C51-65127E68845D}" srcOrd="0" destOrd="0" presId="urn:microsoft.com/office/officeart/2005/8/layout/orgChart1"/>
    <dgm:cxn modelId="{10E77F4D-17A7-4732-91B9-5EC77BFEAE5A}" type="presOf" srcId="{296D44B1-7EE0-409F-960C-16E2BE883DD8}" destId="{D82D7A34-102C-4DAB-8EF3-F9DA8918DDE0}" srcOrd="1" destOrd="0" presId="urn:microsoft.com/office/officeart/2005/8/layout/orgChart1"/>
    <dgm:cxn modelId="{D7E849A4-466A-48D9-B7DA-B868BE49CBF3}" srcId="{2E7DA450-7495-4208-863C-C6429E4DA175}" destId="{EF29455F-A99A-4B12-BBED-F4F1FCBDB881}" srcOrd="0" destOrd="0" parTransId="{D077D656-D495-43C8-957C-88F87BAE2E8C}" sibTransId="{249B136B-A315-45EC-A00E-71D679CAE3B9}"/>
    <dgm:cxn modelId="{7C3054BE-669F-42BF-AADA-79EEB827B2FB}" type="presParOf" srcId="{5B07DB87-4C73-4801-9D4E-8418E0B42B1D}" destId="{CA310D9C-A885-41DA-9AA0-1AD8C6DF1C25}" srcOrd="0" destOrd="0" presId="urn:microsoft.com/office/officeart/2005/8/layout/orgChart1"/>
    <dgm:cxn modelId="{BF5361D4-EE07-47F8-8E4F-C5115C9F786C}" type="presParOf" srcId="{CA310D9C-A885-41DA-9AA0-1AD8C6DF1C25}" destId="{F4DDB193-DED6-49DB-BEB7-AB5C77B71584}" srcOrd="0" destOrd="0" presId="urn:microsoft.com/office/officeart/2005/8/layout/orgChart1"/>
    <dgm:cxn modelId="{CF584822-18DC-4109-B5D2-F6C1328EE596}" type="presParOf" srcId="{F4DDB193-DED6-49DB-BEB7-AB5C77B71584}" destId="{088D7219-8C8C-4450-859C-C365322E1B0B}" srcOrd="0" destOrd="0" presId="urn:microsoft.com/office/officeart/2005/8/layout/orgChart1"/>
    <dgm:cxn modelId="{B8C15F4B-3BE0-42D9-B3FF-E75CD638986B}" type="presParOf" srcId="{F4DDB193-DED6-49DB-BEB7-AB5C77B71584}" destId="{9D197DAE-271B-46AA-B482-7C3E5296474B}" srcOrd="1" destOrd="0" presId="urn:microsoft.com/office/officeart/2005/8/layout/orgChart1"/>
    <dgm:cxn modelId="{04069F32-7DDA-48EF-85F9-B9432898AB1B}" type="presParOf" srcId="{CA310D9C-A885-41DA-9AA0-1AD8C6DF1C25}" destId="{E2062C3B-B0EF-4829-9BF7-63CCE00EC03B}" srcOrd="1" destOrd="0" presId="urn:microsoft.com/office/officeart/2005/8/layout/orgChart1"/>
    <dgm:cxn modelId="{C9415482-85E6-4C57-A4CA-5BC98AF2CFB1}" type="presParOf" srcId="{E2062C3B-B0EF-4829-9BF7-63CCE00EC03B}" destId="{A3EEF4C5-F711-42A8-86E0-67E06DDC7FC6}" srcOrd="0" destOrd="0" presId="urn:microsoft.com/office/officeart/2005/8/layout/orgChart1"/>
    <dgm:cxn modelId="{0AE63D86-7997-4333-9AD1-FE8FC0D01EB8}" type="presParOf" srcId="{E2062C3B-B0EF-4829-9BF7-63CCE00EC03B}" destId="{3001EACA-9A9F-4054-8264-DA57CBA2D204}" srcOrd="1" destOrd="0" presId="urn:microsoft.com/office/officeart/2005/8/layout/orgChart1"/>
    <dgm:cxn modelId="{F307C25E-6B0D-4BB2-98B1-3DE5A6345434}" type="presParOf" srcId="{3001EACA-9A9F-4054-8264-DA57CBA2D204}" destId="{40967C5D-5279-4405-A066-8874EBEA6C43}" srcOrd="0" destOrd="0" presId="urn:microsoft.com/office/officeart/2005/8/layout/orgChart1"/>
    <dgm:cxn modelId="{C2751DC1-C5AD-44D8-ABB1-07DD462FC4C7}" type="presParOf" srcId="{40967C5D-5279-4405-A066-8874EBEA6C43}" destId="{A432AAD8-8A62-45F2-AC8A-0D8EE84DDF3C}" srcOrd="0" destOrd="0" presId="urn:microsoft.com/office/officeart/2005/8/layout/orgChart1"/>
    <dgm:cxn modelId="{98583F2E-AFEC-46D3-870E-AC532EA6CCFF}" type="presParOf" srcId="{40967C5D-5279-4405-A066-8874EBEA6C43}" destId="{2168BAAF-5280-4B80-8C27-C6FB98D131AF}" srcOrd="1" destOrd="0" presId="urn:microsoft.com/office/officeart/2005/8/layout/orgChart1"/>
    <dgm:cxn modelId="{E97DBD3E-7F9B-40F5-B2B0-D719A6E21CBE}" type="presParOf" srcId="{3001EACA-9A9F-4054-8264-DA57CBA2D204}" destId="{FA192678-9203-454B-AA24-B63C9FAD5629}" srcOrd="1" destOrd="0" presId="urn:microsoft.com/office/officeart/2005/8/layout/orgChart1"/>
    <dgm:cxn modelId="{7CFC530A-333B-4C8C-87A2-ECA52F1529E1}" type="presParOf" srcId="{3001EACA-9A9F-4054-8264-DA57CBA2D204}" destId="{8A4BDEFB-9EF3-46CA-B905-E8F40D6D62DD}" srcOrd="2" destOrd="0" presId="urn:microsoft.com/office/officeart/2005/8/layout/orgChart1"/>
    <dgm:cxn modelId="{5EE0FA4E-BE22-44AE-881C-28C7EB83893B}" type="presParOf" srcId="{E2062C3B-B0EF-4829-9BF7-63CCE00EC03B}" destId="{8F5BE282-412D-447F-AA62-3E4116F6CEAE}" srcOrd="2" destOrd="0" presId="urn:microsoft.com/office/officeart/2005/8/layout/orgChart1"/>
    <dgm:cxn modelId="{B3D1AAE5-1392-451B-8D13-48F318AA5529}" type="presParOf" srcId="{E2062C3B-B0EF-4829-9BF7-63CCE00EC03B}" destId="{EDEB0427-9610-4892-A332-F509444083C9}" srcOrd="3" destOrd="0" presId="urn:microsoft.com/office/officeart/2005/8/layout/orgChart1"/>
    <dgm:cxn modelId="{BCFF57C8-64D9-4AF7-87BE-91ACA534DD57}" type="presParOf" srcId="{EDEB0427-9610-4892-A332-F509444083C9}" destId="{F4BCAA44-B663-4E5D-9125-B342632F961D}" srcOrd="0" destOrd="0" presId="urn:microsoft.com/office/officeart/2005/8/layout/orgChart1"/>
    <dgm:cxn modelId="{989B5BFF-98AB-4F31-9713-1CCBF134EC86}" type="presParOf" srcId="{F4BCAA44-B663-4E5D-9125-B342632F961D}" destId="{E5BDCDF8-F522-475F-9A09-D8841843F8BF}" srcOrd="0" destOrd="0" presId="urn:microsoft.com/office/officeart/2005/8/layout/orgChart1"/>
    <dgm:cxn modelId="{96FF0999-F0C5-4D25-85FA-57E80AE0446A}" type="presParOf" srcId="{F4BCAA44-B663-4E5D-9125-B342632F961D}" destId="{ADC8D251-C02C-4D38-AA2D-F06D13B8594B}" srcOrd="1" destOrd="0" presId="urn:microsoft.com/office/officeart/2005/8/layout/orgChart1"/>
    <dgm:cxn modelId="{AE3452F3-A4A1-423F-8AF2-7AC99856F91C}" type="presParOf" srcId="{EDEB0427-9610-4892-A332-F509444083C9}" destId="{94AC4E6A-FFC8-493A-812A-464DB1CAAD95}" srcOrd="1" destOrd="0" presId="urn:microsoft.com/office/officeart/2005/8/layout/orgChart1"/>
    <dgm:cxn modelId="{83DBD60B-5B65-4C88-83FA-CDF48E629F6E}" type="presParOf" srcId="{EDEB0427-9610-4892-A332-F509444083C9}" destId="{73689568-F8D6-4BDB-921A-16BC8E91C2D5}" srcOrd="2" destOrd="0" presId="urn:microsoft.com/office/officeart/2005/8/layout/orgChart1"/>
    <dgm:cxn modelId="{C146ED97-58BD-47EF-AFE3-C1100CBCC354}" type="presParOf" srcId="{E2062C3B-B0EF-4829-9BF7-63CCE00EC03B}" destId="{6F6F811E-D2CA-46C9-9C51-65127E68845D}" srcOrd="4" destOrd="0" presId="urn:microsoft.com/office/officeart/2005/8/layout/orgChart1"/>
    <dgm:cxn modelId="{4714A326-20E0-4D21-892C-16B84961A938}" type="presParOf" srcId="{E2062C3B-B0EF-4829-9BF7-63CCE00EC03B}" destId="{1322FE7F-E73A-4F89-8179-5A27655B7B9A}" srcOrd="5" destOrd="0" presId="urn:microsoft.com/office/officeart/2005/8/layout/orgChart1"/>
    <dgm:cxn modelId="{9CAC1C8C-50B4-4829-8FA8-B792E414FDF3}" type="presParOf" srcId="{1322FE7F-E73A-4F89-8179-5A27655B7B9A}" destId="{A91FAB5A-0A39-4742-84CA-3516C52ED8AE}" srcOrd="0" destOrd="0" presId="urn:microsoft.com/office/officeart/2005/8/layout/orgChart1"/>
    <dgm:cxn modelId="{BC959806-95A5-48E3-B29E-4F22596EC22D}" type="presParOf" srcId="{A91FAB5A-0A39-4742-84CA-3516C52ED8AE}" destId="{3EA08F57-3D68-46EB-A893-918C51228B45}" srcOrd="0" destOrd="0" presId="urn:microsoft.com/office/officeart/2005/8/layout/orgChart1"/>
    <dgm:cxn modelId="{7C838116-DE09-46BA-A4C2-97758180CBA6}" type="presParOf" srcId="{A91FAB5A-0A39-4742-84CA-3516C52ED8AE}" destId="{D82D7A34-102C-4DAB-8EF3-F9DA8918DDE0}" srcOrd="1" destOrd="0" presId="urn:microsoft.com/office/officeart/2005/8/layout/orgChart1"/>
    <dgm:cxn modelId="{247DBFA4-AFD1-435D-80CF-D4AD07EC0F08}" type="presParOf" srcId="{1322FE7F-E73A-4F89-8179-5A27655B7B9A}" destId="{4C6F49F3-AF39-4AB8-A3FC-C3867941DE19}" srcOrd="1" destOrd="0" presId="urn:microsoft.com/office/officeart/2005/8/layout/orgChart1"/>
    <dgm:cxn modelId="{53E7FC39-A5DD-488D-B1A4-4858812226DC}" type="presParOf" srcId="{1322FE7F-E73A-4F89-8179-5A27655B7B9A}" destId="{E5432A6B-2D64-4E24-BE71-2CC1BE3B73BB}" srcOrd="2" destOrd="0" presId="urn:microsoft.com/office/officeart/2005/8/layout/orgChart1"/>
    <dgm:cxn modelId="{EC4D3D54-C646-481A-B676-7BACF2DA6262}" type="presParOf" srcId="{CA310D9C-A885-41DA-9AA0-1AD8C6DF1C25}" destId="{327EA111-F93B-482F-A92A-F2432F2DC51C}" srcOrd="2" destOrd="0" presId="urn:microsoft.com/office/officeart/2005/8/layout/orgChart1"/>
  </dgm:cxnLst>
  <dgm:bg/>
  <dgm:whole/>
</dgm:dataModel>
</file>

<file path=ppt/diagrams/data3.xml><?xml version="1.0" encoding="utf-8"?>
<dgm:dataModel xmlns:dgm="http://schemas.openxmlformats.org/drawingml/2006/diagram" xmlns:a="http://schemas.openxmlformats.org/drawingml/2006/main">
  <dgm:ptLst>
    <dgm:pt modelId="{2E7DA450-7495-4208-863C-C6429E4DA175}" type="doc">
      <dgm:prSet loTypeId="urn:microsoft.com/office/officeart/2005/8/layout/orgChart1" loCatId="hierarchy" qsTypeId="urn:microsoft.com/office/officeart/2005/8/quickstyle/3d1" qsCatId="3D" csTypeId="urn:microsoft.com/office/officeart/2005/8/colors/colorful1" csCatId="colorful" phldr="1"/>
      <dgm:spPr/>
      <dgm:t>
        <a:bodyPr/>
        <a:lstStyle/>
        <a:p>
          <a:endParaRPr lang="id-ID"/>
        </a:p>
      </dgm:t>
    </dgm:pt>
    <dgm:pt modelId="{EF29455F-A99A-4B12-BBED-F4F1FCBDB881}">
      <dgm:prSet phldrT="[Text]"/>
      <dgm:spPr/>
      <dgm:t>
        <a:bodyPr/>
        <a:lstStyle/>
        <a:p>
          <a:r>
            <a:rPr lang="id-ID" b="1" dirty="0" smtClean="0">
              <a:solidFill>
                <a:schemeClr val="bg1"/>
              </a:solidFill>
              <a:effectLst>
                <a:outerShdw blurRad="38100" dist="38100" dir="2700000" algn="tl">
                  <a:srgbClr val="000000">
                    <a:alpha val="43137"/>
                  </a:srgbClr>
                </a:outerShdw>
              </a:effectLst>
            </a:rPr>
            <a:t>Carbohydrate counting</a:t>
          </a:r>
          <a:endParaRPr lang="id-ID" b="1" dirty="0">
            <a:solidFill>
              <a:schemeClr val="bg1"/>
            </a:solidFill>
            <a:effectLst>
              <a:outerShdw blurRad="38100" dist="38100" dir="2700000" algn="tl">
                <a:srgbClr val="000000">
                  <a:alpha val="43137"/>
                </a:srgbClr>
              </a:outerShdw>
            </a:effectLst>
          </a:endParaRPr>
        </a:p>
      </dgm:t>
    </dgm:pt>
    <dgm:pt modelId="{D077D656-D495-43C8-957C-88F87BAE2E8C}" type="parTrans" cxnId="{D7E849A4-466A-48D9-B7DA-B868BE49CBF3}">
      <dgm:prSet/>
      <dgm:spPr/>
      <dgm:t>
        <a:bodyPr/>
        <a:lstStyle/>
        <a:p>
          <a:endParaRPr lang="id-ID" b="1">
            <a:solidFill>
              <a:schemeClr val="bg1"/>
            </a:solidFill>
            <a:effectLst>
              <a:outerShdw blurRad="38100" dist="38100" dir="2700000" algn="tl">
                <a:srgbClr val="000000">
                  <a:alpha val="43137"/>
                </a:srgbClr>
              </a:outerShdw>
            </a:effectLst>
          </a:endParaRPr>
        </a:p>
      </dgm:t>
    </dgm:pt>
    <dgm:pt modelId="{249B136B-A315-45EC-A00E-71D679CAE3B9}" type="sibTrans" cxnId="{D7E849A4-466A-48D9-B7DA-B868BE49CBF3}">
      <dgm:prSet/>
      <dgm:spPr/>
      <dgm:t>
        <a:bodyPr/>
        <a:lstStyle/>
        <a:p>
          <a:endParaRPr lang="id-ID" b="1">
            <a:solidFill>
              <a:schemeClr val="bg1"/>
            </a:solidFill>
            <a:effectLst>
              <a:outerShdw blurRad="38100" dist="38100" dir="2700000" algn="tl">
                <a:srgbClr val="000000">
                  <a:alpha val="43137"/>
                </a:srgbClr>
              </a:outerShdw>
            </a:effectLst>
          </a:endParaRPr>
        </a:p>
      </dgm:t>
    </dgm:pt>
    <dgm:pt modelId="{95F28626-D169-46BB-BC25-0FD5CF3A9B72}">
      <dgm:prSet phldrT="[Text]">
        <dgm:style>
          <a:lnRef idx="1">
            <a:schemeClr val="accent3"/>
          </a:lnRef>
          <a:fillRef idx="3">
            <a:schemeClr val="accent3"/>
          </a:fillRef>
          <a:effectRef idx="2">
            <a:schemeClr val="accent3"/>
          </a:effectRef>
          <a:fontRef idx="minor">
            <a:schemeClr val="lt1"/>
          </a:fontRef>
        </dgm:style>
      </dgm:prSet>
      <dgm:spPr/>
      <dgm:t>
        <a:bodyPr/>
        <a:lstStyle/>
        <a:p>
          <a:r>
            <a:rPr lang="id-ID" b="1" dirty="0" smtClean="0">
              <a:solidFill>
                <a:schemeClr val="bg1"/>
              </a:solidFill>
              <a:effectLst>
                <a:outerShdw blurRad="38100" dist="38100" dir="2700000" algn="tl">
                  <a:srgbClr val="000000">
                    <a:alpha val="43137"/>
                  </a:srgbClr>
                </a:outerShdw>
              </a:effectLst>
            </a:rPr>
            <a:t>Level 1</a:t>
          </a:r>
          <a:endParaRPr lang="id-ID" b="1" dirty="0">
            <a:solidFill>
              <a:schemeClr val="bg1"/>
            </a:solidFill>
            <a:effectLst>
              <a:outerShdw blurRad="38100" dist="38100" dir="2700000" algn="tl">
                <a:srgbClr val="000000">
                  <a:alpha val="43137"/>
                </a:srgbClr>
              </a:outerShdw>
            </a:effectLst>
          </a:endParaRPr>
        </a:p>
      </dgm:t>
    </dgm:pt>
    <dgm:pt modelId="{218EB79D-FF91-4A7B-A2A5-F13978E092E0}" type="parTrans" cxnId="{FCB6EE0D-F7F7-4334-9B6A-7429E348BD13}">
      <dgm:prSet/>
      <dgm:spPr/>
      <dgm:t>
        <a:bodyPr/>
        <a:lstStyle/>
        <a:p>
          <a:endParaRPr lang="id-ID" b="1">
            <a:solidFill>
              <a:schemeClr val="bg1"/>
            </a:solidFill>
            <a:effectLst>
              <a:outerShdw blurRad="38100" dist="38100" dir="2700000" algn="tl">
                <a:srgbClr val="000000">
                  <a:alpha val="43137"/>
                </a:srgbClr>
              </a:outerShdw>
            </a:effectLst>
          </a:endParaRPr>
        </a:p>
      </dgm:t>
    </dgm:pt>
    <dgm:pt modelId="{C8DB903F-F951-4F58-8731-8B8600AC14E7}" type="sibTrans" cxnId="{FCB6EE0D-F7F7-4334-9B6A-7429E348BD13}">
      <dgm:prSet/>
      <dgm:spPr/>
      <dgm:t>
        <a:bodyPr/>
        <a:lstStyle/>
        <a:p>
          <a:endParaRPr lang="id-ID" b="1">
            <a:solidFill>
              <a:schemeClr val="bg1"/>
            </a:solidFill>
            <a:effectLst>
              <a:outerShdw blurRad="38100" dist="38100" dir="2700000" algn="tl">
                <a:srgbClr val="000000">
                  <a:alpha val="43137"/>
                </a:srgbClr>
              </a:outerShdw>
            </a:effectLst>
          </a:endParaRPr>
        </a:p>
      </dgm:t>
    </dgm:pt>
    <dgm:pt modelId="{94FBACFA-A06D-4D69-9566-127EC3ED1A84}">
      <dgm:prSet phldrT="[Text]">
        <dgm:style>
          <a:lnRef idx="1">
            <a:schemeClr val="dk1"/>
          </a:lnRef>
          <a:fillRef idx="2">
            <a:schemeClr val="dk1"/>
          </a:fillRef>
          <a:effectRef idx="1">
            <a:schemeClr val="dk1"/>
          </a:effectRef>
          <a:fontRef idx="minor">
            <a:schemeClr val="dk1"/>
          </a:fontRef>
        </dgm:style>
      </dgm:prSet>
      <dgm:spPr/>
      <dgm:t>
        <a:bodyPr/>
        <a:lstStyle/>
        <a:p>
          <a:r>
            <a:rPr lang="id-ID" b="1" dirty="0" smtClean="0">
              <a:solidFill>
                <a:schemeClr val="bg1"/>
              </a:solidFill>
              <a:effectLst>
                <a:outerShdw blurRad="38100" dist="38100" dir="2700000" algn="tl">
                  <a:srgbClr val="000000">
                    <a:alpha val="43137"/>
                  </a:srgbClr>
                </a:outerShdw>
              </a:effectLst>
            </a:rPr>
            <a:t>Level 2</a:t>
          </a:r>
          <a:endParaRPr lang="id-ID" b="1" dirty="0">
            <a:solidFill>
              <a:schemeClr val="bg1"/>
            </a:solidFill>
            <a:effectLst>
              <a:outerShdw blurRad="38100" dist="38100" dir="2700000" algn="tl">
                <a:srgbClr val="000000">
                  <a:alpha val="43137"/>
                </a:srgbClr>
              </a:outerShdw>
            </a:effectLst>
          </a:endParaRPr>
        </a:p>
      </dgm:t>
    </dgm:pt>
    <dgm:pt modelId="{554A8C23-8B62-4331-8A58-A17D27ED7CAC}" type="parTrans" cxnId="{3D11D8BC-7DDC-446E-B822-198F87631FDC}">
      <dgm:prSet/>
      <dgm:spPr/>
      <dgm:t>
        <a:bodyPr/>
        <a:lstStyle/>
        <a:p>
          <a:endParaRPr lang="id-ID" b="1">
            <a:solidFill>
              <a:schemeClr val="bg1"/>
            </a:solidFill>
            <a:effectLst>
              <a:outerShdw blurRad="38100" dist="38100" dir="2700000" algn="tl">
                <a:srgbClr val="000000">
                  <a:alpha val="43137"/>
                </a:srgbClr>
              </a:outerShdw>
            </a:effectLst>
          </a:endParaRPr>
        </a:p>
      </dgm:t>
    </dgm:pt>
    <dgm:pt modelId="{A3492F68-8CDB-4402-8139-1C34048C2876}" type="sibTrans" cxnId="{3D11D8BC-7DDC-446E-B822-198F87631FDC}">
      <dgm:prSet/>
      <dgm:spPr/>
      <dgm:t>
        <a:bodyPr/>
        <a:lstStyle/>
        <a:p>
          <a:endParaRPr lang="id-ID" b="1">
            <a:solidFill>
              <a:schemeClr val="bg1"/>
            </a:solidFill>
            <a:effectLst>
              <a:outerShdw blurRad="38100" dist="38100" dir="2700000" algn="tl">
                <a:srgbClr val="000000">
                  <a:alpha val="43137"/>
                </a:srgbClr>
              </a:outerShdw>
            </a:effectLst>
          </a:endParaRPr>
        </a:p>
      </dgm:t>
    </dgm:pt>
    <dgm:pt modelId="{296D44B1-7EE0-409F-960C-16E2BE883DD8}">
      <dgm:prSet phldrT="[Text]">
        <dgm:style>
          <a:lnRef idx="1">
            <a:schemeClr val="accent5"/>
          </a:lnRef>
          <a:fillRef idx="3">
            <a:schemeClr val="accent5"/>
          </a:fillRef>
          <a:effectRef idx="2">
            <a:schemeClr val="accent5"/>
          </a:effectRef>
          <a:fontRef idx="minor">
            <a:schemeClr val="lt1"/>
          </a:fontRef>
        </dgm:style>
      </dgm:prSet>
      <dgm:spPr/>
      <dgm:t>
        <a:bodyPr/>
        <a:lstStyle/>
        <a:p>
          <a:r>
            <a:rPr lang="id-ID" b="1" dirty="0" smtClean="0">
              <a:solidFill>
                <a:schemeClr val="bg1"/>
              </a:solidFill>
              <a:effectLst>
                <a:outerShdw blurRad="38100" dist="38100" dir="2700000" algn="tl">
                  <a:srgbClr val="000000">
                    <a:alpha val="43137"/>
                  </a:srgbClr>
                </a:outerShdw>
              </a:effectLst>
            </a:rPr>
            <a:t>Level 3</a:t>
          </a:r>
          <a:endParaRPr lang="id-ID" b="1" dirty="0">
            <a:solidFill>
              <a:schemeClr val="bg1"/>
            </a:solidFill>
            <a:effectLst>
              <a:outerShdw blurRad="38100" dist="38100" dir="2700000" algn="tl">
                <a:srgbClr val="000000">
                  <a:alpha val="43137"/>
                </a:srgbClr>
              </a:outerShdw>
            </a:effectLst>
          </a:endParaRPr>
        </a:p>
      </dgm:t>
    </dgm:pt>
    <dgm:pt modelId="{DDABDA02-90BF-4B7B-BD0B-447D82338531}" type="parTrans" cxnId="{1149B8F0-804B-47CB-9597-B043D90AC938}">
      <dgm:prSet/>
      <dgm:spPr/>
      <dgm:t>
        <a:bodyPr/>
        <a:lstStyle/>
        <a:p>
          <a:endParaRPr lang="id-ID" b="1">
            <a:solidFill>
              <a:schemeClr val="bg1"/>
            </a:solidFill>
            <a:effectLst>
              <a:outerShdw blurRad="38100" dist="38100" dir="2700000" algn="tl">
                <a:srgbClr val="000000">
                  <a:alpha val="43137"/>
                </a:srgbClr>
              </a:outerShdw>
            </a:effectLst>
          </a:endParaRPr>
        </a:p>
      </dgm:t>
    </dgm:pt>
    <dgm:pt modelId="{F376363E-154E-4FFE-8537-E516D0874B0C}" type="sibTrans" cxnId="{1149B8F0-804B-47CB-9597-B043D90AC938}">
      <dgm:prSet/>
      <dgm:spPr/>
      <dgm:t>
        <a:bodyPr/>
        <a:lstStyle/>
        <a:p>
          <a:endParaRPr lang="id-ID" b="1">
            <a:solidFill>
              <a:schemeClr val="bg1"/>
            </a:solidFill>
            <a:effectLst>
              <a:outerShdw blurRad="38100" dist="38100" dir="2700000" algn="tl">
                <a:srgbClr val="000000">
                  <a:alpha val="43137"/>
                </a:srgbClr>
              </a:outerShdw>
            </a:effectLst>
          </a:endParaRPr>
        </a:p>
      </dgm:t>
    </dgm:pt>
    <dgm:pt modelId="{5B07DB87-4C73-4801-9D4E-8418E0B42B1D}" type="pres">
      <dgm:prSet presAssocID="{2E7DA450-7495-4208-863C-C6429E4DA175}" presName="hierChild1" presStyleCnt="0">
        <dgm:presLayoutVars>
          <dgm:orgChart val="1"/>
          <dgm:chPref val="1"/>
          <dgm:dir/>
          <dgm:animOne val="branch"/>
          <dgm:animLvl val="lvl"/>
          <dgm:resizeHandles/>
        </dgm:presLayoutVars>
      </dgm:prSet>
      <dgm:spPr/>
      <dgm:t>
        <a:bodyPr/>
        <a:lstStyle/>
        <a:p>
          <a:endParaRPr lang="id-ID"/>
        </a:p>
      </dgm:t>
    </dgm:pt>
    <dgm:pt modelId="{CA310D9C-A885-41DA-9AA0-1AD8C6DF1C25}" type="pres">
      <dgm:prSet presAssocID="{EF29455F-A99A-4B12-BBED-F4F1FCBDB881}" presName="hierRoot1" presStyleCnt="0">
        <dgm:presLayoutVars>
          <dgm:hierBranch val="init"/>
        </dgm:presLayoutVars>
      </dgm:prSet>
      <dgm:spPr/>
    </dgm:pt>
    <dgm:pt modelId="{F4DDB193-DED6-49DB-BEB7-AB5C77B71584}" type="pres">
      <dgm:prSet presAssocID="{EF29455F-A99A-4B12-BBED-F4F1FCBDB881}" presName="rootComposite1" presStyleCnt="0"/>
      <dgm:spPr/>
    </dgm:pt>
    <dgm:pt modelId="{088D7219-8C8C-4450-859C-C365322E1B0B}" type="pres">
      <dgm:prSet presAssocID="{EF29455F-A99A-4B12-BBED-F4F1FCBDB881}" presName="rootText1" presStyleLbl="node0" presStyleIdx="0" presStyleCnt="1" custScaleX="152318">
        <dgm:presLayoutVars>
          <dgm:chPref val="3"/>
        </dgm:presLayoutVars>
      </dgm:prSet>
      <dgm:spPr/>
      <dgm:t>
        <a:bodyPr/>
        <a:lstStyle/>
        <a:p>
          <a:endParaRPr lang="id-ID"/>
        </a:p>
      </dgm:t>
    </dgm:pt>
    <dgm:pt modelId="{9D197DAE-271B-46AA-B482-7C3E5296474B}" type="pres">
      <dgm:prSet presAssocID="{EF29455F-A99A-4B12-BBED-F4F1FCBDB881}" presName="rootConnector1" presStyleLbl="node1" presStyleIdx="0" presStyleCnt="0"/>
      <dgm:spPr/>
      <dgm:t>
        <a:bodyPr/>
        <a:lstStyle/>
        <a:p>
          <a:endParaRPr lang="id-ID"/>
        </a:p>
      </dgm:t>
    </dgm:pt>
    <dgm:pt modelId="{E2062C3B-B0EF-4829-9BF7-63CCE00EC03B}" type="pres">
      <dgm:prSet presAssocID="{EF29455F-A99A-4B12-BBED-F4F1FCBDB881}" presName="hierChild2" presStyleCnt="0"/>
      <dgm:spPr/>
    </dgm:pt>
    <dgm:pt modelId="{A3EEF4C5-F711-42A8-86E0-67E06DDC7FC6}" type="pres">
      <dgm:prSet presAssocID="{218EB79D-FF91-4A7B-A2A5-F13978E092E0}" presName="Name37" presStyleLbl="parChTrans1D2" presStyleIdx="0" presStyleCnt="3"/>
      <dgm:spPr/>
      <dgm:t>
        <a:bodyPr/>
        <a:lstStyle/>
        <a:p>
          <a:endParaRPr lang="id-ID"/>
        </a:p>
      </dgm:t>
    </dgm:pt>
    <dgm:pt modelId="{3001EACA-9A9F-4054-8264-DA57CBA2D204}" type="pres">
      <dgm:prSet presAssocID="{95F28626-D169-46BB-BC25-0FD5CF3A9B72}" presName="hierRoot2" presStyleCnt="0">
        <dgm:presLayoutVars>
          <dgm:hierBranch val="init"/>
        </dgm:presLayoutVars>
      </dgm:prSet>
      <dgm:spPr/>
    </dgm:pt>
    <dgm:pt modelId="{40967C5D-5279-4405-A066-8874EBEA6C43}" type="pres">
      <dgm:prSet presAssocID="{95F28626-D169-46BB-BC25-0FD5CF3A9B72}" presName="rootComposite" presStyleCnt="0"/>
      <dgm:spPr/>
    </dgm:pt>
    <dgm:pt modelId="{A432AAD8-8A62-45F2-AC8A-0D8EE84DDF3C}" type="pres">
      <dgm:prSet presAssocID="{95F28626-D169-46BB-BC25-0FD5CF3A9B72}" presName="rootText" presStyleLbl="node2" presStyleIdx="0" presStyleCnt="3">
        <dgm:presLayoutVars>
          <dgm:chPref val="3"/>
        </dgm:presLayoutVars>
      </dgm:prSet>
      <dgm:spPr/>
      <dgm:t>
        <a:bodyPr/>
        <a:lstStyle/>
        <a:p>
          <a:endParaRPr lang="id-ID"/>
        </a:p>
      </dgm:t>
    </dgm:pt>
    <dgm:pt modelId="{2168BAAF-5280-4B80-8C27-C6FB98D131AF}" type="pres">
      <dgm:prSet presAssocID="{95F28626-D169-46BB-BC25-0FD5CF3A9B72}" presName="rootConnector" presStyleLbl="node2" presStyleIdx="0" presStyleCnt="3"/>
      <dgm:spPr/>
      <dgm:t>
        <a:bodyPr/>
        <a:lstStyle/>
        <a:p>
          <a:endParaRPr lang="id-ID"/>
        </a:p>
      </dgm:t>
    </dgm:pt>
    <dgm:pt modelId="{FA192678-9203-454B-AA24-B63C9FAD5629}" type="pres">
      <dgm:prSet presAssocID="{95F28626-D169-46BB-BC25-0FD5CF3A9B72}" presName="hierChild4" presStyleCnt="0"/>
      <dgm:spPr/>
    </dgm:pt>
    <dgm:pt modelId="{8A4BDEFB-9EF3-46CA-B905-E8F40D6D62DD}" type="pres">
      <dgm:prSet presAssocID="{95F28626-D169-46BB-BC25-0FD5CF3A9B72}" presName="hierChild5" presStyleCnt="0"/>
      <dgm:spPr/>
    </dgm:pt>
    <dgm:pt modelId="{8F5BE282-412D-447F-AA62-3E4116F6CEAE}" type="pres">
      <dgm:prSet presAssocID="{554A8C23-8B62-4331-8A58-A17D27ED7CAC}" presName="Name37" presStyleLbl="parChTrans1D2" presStyleIdx="1" presStyleCnt="3"/>
      <dgm:spPr/>
      <dgm:t>
        <a:bodyPr/>
        <a:lstStyle/>
        <a:p>
          <a:endParaRPr lang="id-ID"/>
        </a:p>
      </dgm:t>
    </dgm:pt>
    <dgm:pt modelId="{EDEB0427-9610-4892-A332-F509444083C9}" type="pres">
      <dgm:prSet presAssocID="{94FBACFA-A06D-4D69-9566-127EC3ED1A84}" presName="hierRoot2" presStyleCnt="0">
        <dgm:presLayoutVars>
          <dgm:hierBranch val="init"/>
        </dgm:presLayoutVars>
      </dgm:prSet>
      <dgm:spPr/>
    </dgm:pt>
    <dgm:pt modelId="{F4BCAA44-B663-4E5D-9125-B342632F961D}" type="pres">
      <dgm:prSet presAssocID="{94FBACFA-A06D-4D69-9566-127EC3ED1A84}" presName="rootComposite" presStyleCnt="0"/>
      <dgm:spPr/>
    </dgm:pt>
    <dgm:pt modelId="{E5BDCDF8-F522-475F-9A09-D8841843F8BF}" type="pres">
      <dgm:prSet presAssocID="{94FBACFA-A06D-4D69-9566-127EC3ED1A84}" presName="rootText" presStyleLbl="node2" presStyleIdx="1" presStyleCnt="3">
        <dgm:presLayoutVars>
          <dgm:chPref val="3"/>
        </dgm:presLayoutVars>
      </dgm:prSet>
      <dgm:spPr/>
      <dgm:t>
        <a:bodyPr/>
        <a:lstStyle/>
        <a:p>
          <a:endParaRPr lang="id-ID"/>
        </a:p>
      </dgm:t>
    </dgm:pt>
    <dgm:pt modelId="{ADC8D251-C02C-4D38-AA2D-F06D13B8594B}" type="pres">
      <dgm:prSet presAssocID="{94FBACFA-A06D-4D69-9566-127EC3ED1A84}" presName="rootConnector" presStyleLbl="node2" presStyleIdx="1" presStyleCnt="3"/>
      <dgm:spPr/>
      <dgm:t>
        <a:bodyPr/>
        <a:lstStyle/>
        <a:p>
          <a:endParaRPr lang="id-ID"/>
        </a:p>
      </dgm:t>
    </dgm:pt>
    <dgm:pt modelId="{94AC4E6A-FFC8-493A-812A-464DB1CAAD95}" type="pres">
      <dgm:prSet presAssocID="{94FBACFA-A06D-4D69-9566-127EC3ED1A84}" presName="hierChild4" presStyleCnt="0"/>
      <dgm:spPr/>
    </dgm:pt>
    <dgm:pt modelId="{73689568-F8D6-4BDB-921A-16BC8E91C2D5}" type="pres">
      <dgm:prSet presAssocID="{94FBACFA-A06D-4D69-9566-127EC3ED1A84}" presName="hierChild5" presStyleCnt="0"/>
      <dgm:spPr/>
    </dgm:pt>
    <dgm:pt modelId="{6F6F811E-D2CA-46C9-9C51-65127E68845D}" type="pres">
      <dgm:prSet presAssocID="{DDABDA02-90BF-4B7B-BD0B-447D82338531}" presName="Name37" presStyleLbl="parChTrans1D2" presStyleIdx="2" presStyleCnt="3"/>
      <dgm:spPr/>
      <dgm:t>
        <a:bodyPr/>
        <a:lstStyle/>
        <a:p>
          <a:endParaRPr lang="id-ID"/>
        </a:p>
      </dgm:t>
    </dgm:pt>
    <dgm:pt modelId="{1322FE7F-E73A-4F89-8179-5A27655B7B9A}" type="pres">
      <dgm:prSet presAssocID="{296D44B1-7EE0-409F-960C-16E2BE883DD8}" presName="hierRoot2" presStyleCnt="0">
        <dgm:presLayoutVars>
          <dgm:hierBranch val="init"/>
        </dgm:presLayoutVars>
      </dgm:prSet>
      <dgm:spPr/>
    </dgm:pt>
    <dgm:pt modelId="{A91FAB5A-0A39-4742-84CA-3516C52ED8AE}" type="pres">
      <dgm:prSet presAssocID="{296D44B1-7EE0-409F-960C-16E2BE883DD8}" presName="rootComposite" presStyleCnt="0"/>
      <dgm:spPr/>
    </dgm:pt>
    <dgm:pt modelId="{3EA08F57-3D68-46EB-A893-918C51228B45}" type="pres">
      <dgm:prSet presAssocID="{296D44B1-7EE0-409F-960C-16E2BE883DD8}" presName="rootText" presStyleLbl="node2" presStyleIdx="2" presStyleCnt="3">
        <dgm:presLayoutVars>
          <dgm:chPref val="3"/>
        </dgm:presLayoutVars>
      </dgm:prSet>
      <dgm:spPr/>
      <dgm:t>
        <a:bodyPr/>
        <a:lstStyle/>
        <a:p>
          <a:endParaRPr lang="id-ID"/>
        </a:p>
      </dgm:t>
    </dgm:pt>
    <dgm:pt modelId="{D82D7A34-102C-4DAB-8EF3-F9DA8918DDE0}" type="pres">
      <dgm:prSet presAssocID="{296D44B1-7EE0-409F-960C-16E2BE883DD8}" presName="rootConnector" presStyleLbl="node2" presStyleIdx="2" presStyleCnt="3"/>
      <dgm:spPr/>
      <dgm:t>
        <a:bodyPr/>
        <a:lstStyle/>
        <a:p>
          <a:endParaRPr lang="id-ID"/>
        </a:p>
      </dgm:t>
    </dgm:pt>
    <dgm:pt modelId="{4C6F49F3-AF39-4AB8-A3FC-C3867941DE19}" type="pres">
      <dgm:prSet presAssocID="{296D44B1-7EE0-409F-960C-16E2BE883DD8}" presName="hierChild4" presStyleCnt="0"/>
      <dgm:spPr/>
    </dgm:pt>
    <dgm:pt modelId="{E5432A6B-2D64-4E24-BE71-2CC1BE3B73BB}" type="pres">
      <dgm:prSet presAssocID="{296D44B1-7EE0-409F-960C-16E2BE883DD8}" presName="hierChild5" presStyleCnt="0"/>
      <dgm:spPr/>
    </dgm:pt>
    <dgm:pt modelId="{327EA111-F93B-482F-A92A-F2432F2DC51C}" type="pres">
      <dgm:prSet presAssocID="{EF29455F-A99A-4B12-BBED-F4F1FCBDB881}" presName="hierChild3" presStyleCnt="0"/>
      <dgm:spPr/>
    </dgm:pt>
  </dgm:ptLst>
  <dgm:cxnLst>
    <dgm:cxn modelId="{D5EA81ED-28F0-421A-96B8-7BE017D18D2E}" type="presOf" srcId="{EF29455F-A99A-4B12-BBED-F4F1FCBDB881}" destId="{9D197DAE-271B-46AA-B482-7C3E5296474B}" srcOrd="1" destOrd="0" presId="urn:microsoft.com/office/officeart/2005/8/layout/orgChart1"/>
    <dgm:cxn modelId="{ED0DC14F-8521-4D69-93AD-A2FAF7BD1C02}" type="presOf" srcId="{296D44B1-7EE0-409F-960C-16E2BE883DD8}" destId="{D82D7A34-102C-4DAB-8EF3-F9DA8918DDE0}" srcOrd="1" destOrd="0" presId="urn:microsoft.com/office/officeart/2005/8/layout/orgChart1"/>
    <dgm:cxn modelId="{1149B8F0-804B-47CB-9597-B043D90AC938}" srcId="{EF29455F-A99A-4B12-BBED-F4F1FCBDB881}" destId="{296D44B1-7EE0-409F-960C-16E2BE883DD8}" srcOrd="2" destOrd="0" parTransId="{DDABDA02-90BF-4B7B-BD0B-447D82338531}" sibTransId="{F376363E-154E-4FFE-8537-E516D0874B0C}"/>
    <dgm:cxn modelId="{3D11D8BC-7DDC-446E-B822-198F87631FDC}" srcId="{EF29455F-A99A-4B12-BBED-F4F1FCBDB881}" destId="{94FBACFA-A06D-4D69-9566-127EC3ED1A84}" srcOrd="1" destOrd="0" parTransId="{554A8C23-8B62-4331-8A58-A17D27ED7CAC}" sibTransId="{A3492F68-8CDB-4402-8139-1C34048C2876}"/>
    <dgm:cxn modelId="{D7E849A4-466A-48D9-B7DA-B868BE49CBF3}" srcId="{2E7DA450-7495-4208-863C-C6429E4DA175}" destId="{EF29455F-A99A-4B12-BBED-F4F1FCBDB881}" srcOrd="0" destOrd="0" parTransId="{D077D656-D495-43C8-957C-88F87BAE2E8C}" sibTransId="{249B136B-A315-45EC-A00E-71D679CAE3B9}"/>
    <dgm:cxn modelId="{4C847207-DC74-4BA9-AE91-549233CEB455}" type="presOf" srcId="{296D44B1-7EE0-409F-960C-16E2BE883DD8}" destId="{3EA08F57-3D68-46EB-A893-918C51228B45}" srcOrd="0" destOrd="0" presId="urn:microsoft.com/office/officeart/2005/8/layout/orgChart1"/>
    <dgm:cxn modelId="{229D32D5-7FD7-4108-8E8A-A9CFAEAF84CA}" type="presOf" srcId="{95F28626-D169-46BB-BC25-0FD5CF3A9B72}" destId="{2168BAAF-5280-4B80-8C27-C6FB98D131AF}" srcOrd="1" destOrd="0" presId="urn:microsoft.com/office/officeart/2005/8/layout/orgChart1"/>
    <dgm:cxn modelId="{FCB6EE0D-F7F7-4334-9B6A-7429E348BD13}" srcId="{EF29455F-A99A-4B12-BBED-F4F1FCBDB881}" destId="{95F28626-D169-46BB-BC25-0FD5CF3A9B72}" srcOrd="0" destOrd="0" parTransId="{218EB79D-FF91-4A7B-A2A5-F13978E092E0}" sibTransId="{C8DB903F-F951-4F58-8731-8B8600AC14E7}"/>
    <dgm:cxn modelId="{8ACBDDEE-CADD-4614-BEDF-E29A499ABD84}" type="presOf" srcId="{94FBACFA-A06D-4D69-9566-127EC3ED1A84}" destId="{ADC8D251-C02C-4D38-AA2D-F06D13B8594B}" srcOrd="1" destOrd="0" presId="urn:microsoft.com/office/officeart/2005/8/layout/orgChart1"/>
    <dgm:cxn modelId="{29C3F2FA-F75C-4C43-B590-1583C816773F}" type="presOf" srcId="{94FBACFA-A06D-4D69-9566-127EC3ED1A84}" destId="{E5BDCDF8-F522-475F-9A09-D8841843F8BF}" srcOrd="0" destOrd="0" presId="urn:microsoft.com/office/officeart/2005/8/layout/orgChart1"/>
    <dgm:cxn modelId="{8F252263-5AEE-406D-99E4-6D799948C338}" type="presOf" srcId="{218EB79D-FF91-4A7B-A2A5-F13978E092E0}" destId="{A3EEF4C5-F711-42A8-86E0-67E06DDC7FC6}" srcOrd="0" destOrd="0" presId="urn:microsoft.com/office/officeart/2005/8/layout/orgChart1"/>
    <dgm:cxn modelId="{64F1860B-F0C6-4329-9975-EA3D98108543}" type="presOf" srcId="{2E7DA450-7495-4208-863C-C6429E4DA175}" destId="{5B07DB87-4C73-4801-9D4E-8418E0B42B1D}" srcOrd="0" destOrd="0" presId="urn:microsoft.com/office/officeart/2005/8/layout/orgChart1"/>
    <dgm:cxn modelId="{C8F0C441-7D65-41C0-85C0-A514F4482524}" type="presOf" srcId="{95F28626-D169-46BB-BC25-0FD5CF3A9B72}" destId="{A432AAD8-8A62-45F2-AC8A-0D8EE84DDF3C}" srcOrd="0" destOrd="0" presId="urn:microsoft.com/office/officeart/2005/8/layout/orgChart1"/>
    <dgm:cxn modelId="{74E80517-501F-4811-9F43-4324D65B4EA4}" type="presOf" srcId="{EF29455F-A99A-4B12-BBED-F4F1FCBDB881}" destId="{088D7219-8C8C-4450-859C-C365322E1B0B}" srcOrd="0" destOrd="0" presId="urn:microsoft.com/office/officeart/2005/8/layout/orgChart1"/>
    <dgm:cxn modelId="{E7EC7C4F-2AD3-4431-B007-8D7113E64137}" type="presOf" srcId="{554A8C23-8B62-4331-8A58-A17D27ED7CAC}" destId="{8F5BE282-412D-447F-AA62-3E4116F6CEAE}" srcOrd="0" destOrd="0" presId="urn:microsoft.com/office/officeart/2005/8/layout/orgChart1"/>
    <dgm:cxn modelId="{40D3A504-F320-4415-909C-F131FC4F5B78}" type="presOf" srcId="{DDABDA02-90BF-4B7B-BD0B-447D82338531}" destId="{6F6F811E-D2CA-46C9-9C51-65127E68845D}" srcOrd="0" destOrd="0" presId="urn:microsoft.com/office/officeart/2005/8/layout/orgChart1"/>
    <dgm:cxn modelId="{1674C63F-9D6E-44E5-93D7-17D49762C239}" type="presParOf" srcId="{5B07DB87-4C73-4801-9D4E-8418E0B42B1D}" destId="{CA310D9C-A885-41DA-9AA0-1AD8C6DF1C25}" srcOrd="0" destOrd="0" presId="urn:microsoft.com/office/officeart/2005/8/layout/orgChart1"/>
    <dgm:cxn modelId="{BCFDC88D-20DF-45EC-A81F-0D5DB90B1296}" type="presParOf" srcId="{CA310D9C-A885-41DA-9AA0-1AD8C6DF1C25}" destId="{F4DDB193-DED6-49DB-BEB7-AB5C77B71584}" srcOrd="0" destOrd="0" presId="urn:microsoft.com/office/officeart/2005/8/layout/orgChart1"/>
    <dgm:cxn modelId="{B7C5D713-B731-47FC-8383-A6705D2EE3AF}" type="presParOf" srcId="{F4DDB193-DED6-49DB-BEB7-AB5C77B71584}" destId="{088D7219-8C8C-4450-859C-C365322E1B0B}" srcOrd="0" destOrd="0" presId="urn:microsoft.com/office/officeart/2005/8/layout/orgChart1"/>
    <dgm:cxn modelId="{77C1CECF-004F-4685-B73F-3F23FE291F3F}" type="presParOf" srcId="{F4DDB193-DED6-49DB-BEB7-AB5C77B71584}" destId="{9D197DAE-271B-46AA-B482-7C3E5296474B}" srcOrd="1" destOrd="0" presId="urn:microsoft.com/office/officeart/2005/8/layout/orgChart1"/>
    <dgm:cxn modelId="{29DFCBD1-0823-49A6-AB2E-60D0D5D8CC45}" type="presParOf" srcId="{CA310D9C-A885-41DA-9AA0-1AD8C6DF1C25}" destId="{E2062C3B-B0EF-4829-9BF7-63CCE00EC03B}" srcOrd="1" destOrd="0" presId="urn:microsoft.com/office/officeart/2005/8/layout/orgChart1"/>
    <dgm:cxn modelId="{EBB87702-669E-44E4-BA6B-D19D60454441}" type="presParOf" srcId="{E2062C3B-B0EF-4829-9BF7-63CCE00EC03B}" destId="{A3EEF4C5-F711-42A8-86E0-67E06DDC7FC6}" srcOrd="0" destOrd="0" presId="urn:microsoft.com/office/officeart/2005/8/layout/orgChart1"/>
    <dgm:cxn modelId="{9107179A-F3A8-4C70-A41B-D0CE8EAA732F}" type="presParOf" srcId="{E2062C3B-B0EF-4829-9BF7-63CCE00EC03B}" destId="{3001EACA-9A9F-4054-8264-DA57CBA2D204}" srcOrd="1" destOrd="0" presId="urn:microsoft.com/office/officeart/2005/8/layout/orgChart1"/>
    <dgm:cxn modelId="{521ADD9A-5331-4FE7-9654-4B1127F1B7FC}" type="presParOf" srcId="{3001EACA-9A9F-4054-8264-DA57CBA2D204}" destId="{40967C5D-5279-4405-A066-8874EBEA6C43}" srcOrd="0" destOrd="0" presId="urn:microsoft.com/office/officeart/2005/8/layout/orgChart1"/>
    <dgm:cxn modelId="{0B5DAC12-88DB-4F61-AEDC-36ED05A4329A}" type="presParOf" srcId="{40967C5D-5279-4405-A066-8874EBEA6C43}" destId="{A432AAD8-8A62-45F2-AC8A-0D8EE84DDF3C}" srcOrd="0" destOrd="0" presId="urn:microsoft.com/office/officeart/2005/8/layout/orgChart1"/>
    <dgm:cxn modelId="{5B93EBA0-8DD6-4292-9D6C-98E209D70DD2}" type="presParOf" srcId="{40967C5D-5279-4405-A066-8874EBEA6C43}" destId="{2168BAAF-5280-4B80-8C27-C6FB98D131AF}" srcOrd="1" destOrd="0" presId="urn:microsoft.com/office/officeart/2005/8/layout/orgChart1"/>
    <dgm:cxn modelId="{885ED35A-DA0D-4432-86E8-670621BB3D05}" type="presParOf" srcId="{3001EACA-9A9F-4054-8264-DA57CBA2D204}" destId="{FA192678-9203-454B-AA24-B63C9FAD5629}" srcOrd="1" destOrd="0" presId="urn:microsoft.com/office/officeart/2005/8/layout/orgChart1"/>
    <dgm:cxn modelId="{93915A9F-9EAA-4D02-B72D-9FCF844A656F}" type="presParOf" srcId="{3001EACA-9A9F-4054-8264-DA57CBA2D204}" destId="{8A4BDEFB-9EF3-46CA-B905-E8F40D6D62DD}" srcOrd="2" destOrd="0" presId="urn:microsoft.com/office/officeart/2005/8/layout/orgChart1"/>
    <dgm:cxn modelId="{1F8CC7D7-2E69-4384-9927-17B61D5A8DB1}" type="presParOf" srcId="{E2062C3B-B0EF-4829-9BF7-63CCE00EC03B}" destId="{8F5BE282-412D-447F-AA62-3E4116F6CEAE}" srcOrd="2" destOrd="0" presId="urn:microsoft.com/office/officeart/2005/8/layout/orgChart1"/>
    <dgm:cxn modelId="{F099FBEC-E898-40C0-A3AA-2AD4B6574EA4}" type="presParOf" srcId="{E2062C3B-B0EF-4829-9BF7-63CCE00EC03B}" destId="{EDEB0427-9610-4892-A332-F509444083C9}" srcOrd="3" destOrd="0" presId="urn:microsoft.com/office/officeart/2005/8/layout/orgChart1"/>
    <dgm:cxn modelId="{15E9CACD-96CF-43E9-B548-50E90D997A31}" type="presParOf" srcId="{EDEB0427-9610-4892-A332-F509444083C9}" destId="{F4BCAA44-B663-4E5D-9125-B342632F961D}" srcOrd="0" destOrd="0" presId="urn:microsoft.com/office/officeart/2005/8/layout/orgChart1"/>
    <dgm:cxn modelId="{A2433D72-3472-48E8-93B0-B6136FFCFF51}" type="presParOf" srcId="{F4BCAA44-B663-4E5D-9125-B342632F961D}" destId="{E5BDCDF8-F522-475F-9A09-D8841843F8BF}" srcOrd="0" destOrd="0" presId="urn:microsoft.com/office/officeart/2005/8/layout/orgChart1"/>
    <dgm:cxn modelId="{546B3FE1-3E62-43A7-8180-E20B4AC82785}" type="presParOf" srcId="{F4BCAA44-B663-4E5D-9125-B342632F961D}" destId="{ADC8D251-C02C-4D38-AA2D-F06D13B8594B}" srcOrd="1" destOrd="0" presId="urn:microsoft.com/office/officeart/2005/8/layout/orgChart1"/>
    <dgm:cxn modelId="{2679876B-5590-46E9-AFD6-5859441DF6CB}" type="presParOf" srcId="{EDEB0427-9610-4892-A332-F509444083C9}" destId="{94AC4E6A-FFC8-493A-812A-464DB1CAAD95}" srcOrd="1" destOrd="0" presId="urn:microsoft.com/office/officeart/2005/8/layout/orgChart1"/>
    <dgm:cxn modelId="{115E54DB-E356-4E39-A5CD-D51ACD97A5C1}" type="presParOf" srcId="{EDEB0427-9610-4892-A332-F509444083C9}" destId="{73689568-F8D6-4BDB-921A-16BC8E91C2D5}" srcOrd="2" destOrd="0" presId="urn:microsoft.com/office/officeart/2005/8/layout/orgChart1"/>
    <dgm:cxn modelId="{7527717B-1221-4E93-9E19-B988BF0A42E1}" type="presParOf" srcId="{E2062C3B-B0EF-4829-9BF7-63CCE00EC03B}" destId="{6F6F811E-D2CA-46C9-9C51-65127E68845D}" srcOrd="4" destOrd="0" presId="urn:microsoft.com/office/officeart/2005/8/layout/orgChart1"/>
    <dgm:cxn modelId="{0027841C-EA6B-4BCE-A6B5-7CD5972B472E}" type="presParOf" srcId="{E2062C3B-B0EF-4829-9BF7-63CCE00EC03B}" destId="{1322FE7F-E73A-4F89-8179-5A27655B7B9A}" srcOrd="5" destOrd="0" presId="urn:microsoft.com/office/officeart/2005/8/layout/orgChart1"/>
    <dgm:cxn modelId="{2F0C7653-D451-486B-9B7C-49F30B823C8C}" type="presParOf" srcId="{1322FE7F-E73A-4F89-8179-5A27655B7B9A}" destId="{A91FAB5A-0A39-4742-84CA-3516C52ED8AE}" srcOrd="0" destOrd="0" presId="urn:microsoft.com/office/officeart/2005/8/layout/orgChart1"/>
    <dgm:cxn modelId="{126928A0-6C37-47B4-9A2E-F9F424A15576}" type="presParOf" srcId="{A91FAB5A-0A39-4742-84CA-3516C52ED8AE}" destId="{3EA08F57-3D68-46EB-A893-918C51228B45}" srcOrd="0" destOrd="0" presId="urn:microsoft.com/office/officeart/2005/8/layout/orgChart1"/>
    <dgm:cxn modelId="{AF2566B6-48B7-49EF-BBE0-20226223077C}" type="presParOf" srcId="{A91FAB5A-0A39-4742-84CA-3516C52ED8AE}" destId="{D82D7A34-102C-4DAB-8EF3-F9DA8918DDE0}" srcOrd="1" destOrd="0" presId="urn:microsoft.com/office/officeart/2005/8/layout/orgChart1"/>
    <dgm:cxn modelId="{3E826BA7-C267-4A8A-B9F9-FE12CAD8ACE5}" type="presParOf" srcId="{1322FE7F-E73A-4F89-8179-5A27655B7B9A}" destId="{4C6F49F3-AF39-4AB8-A3FC-C3867941DE19}" srcOrd="1" destOrd="0" presId="urn:microsoft.com/office/officeart/2005/8/layout/orgChart1"/>
    <dgm:cxn modelId="{68E5C701-EE8B-497D-87C7-632CBA3C14B5}" type="presParOf" srcId="{1322FE7F-E73A-4F89-8179-5A27655B7B9A}" destId="{E5432A6B-2D64-4E24-BE71-2CC1BE3B73BB}" srcOrd="2" destOrd="0" presId="urn:microsoft.com/office/officeart/2005/8/layout/orgChart1"/>
    <dgm:cxn modelId="{B268F59B-C657-4627-B2E6-553634DDDC10}" type="presParOf" srcId="{CA310D9C-A885-41DA-9AA0-1AD8C6DF1C25}" destId="{327EA111-F93B-482F-A92A-F2432F2DC51C}" srcOrd="2" destOrd="0" presId="urn:microsoft.com/office/officeart/2005/8/layout/orgChart1"/>
  </dgm:cxnLst>
  <dgm:bg/>
  <dgm:whole/>
</dgm:dataModel>
</file>

<file path=ppt/diagrams/data4.xml><?xml version="1.0" encoding="utf-8"?>
<dgm:dataModel xmlns:dgm="http://schemas.openxmlformats.org/drawingml/2006/diagram" xmlns:a="http://schemas.openxmlformats.org/drawingml/2006/main">
  <dgm:ptLst>
    <dgm:pt modelId="{2E7DA450-7495-4208-863C-C6429E4DA175}" type="doc">
      <dgm:prSet loTypeId="urn:microsoft.com/office/officeart/2005/8/layout/orgChart1" loCatId="hierarchy" qsTypeId="urn:microsoft.com/office/officeart/2005/8/quickstyle/3d1" qsCatId="3D" csTypeId="urn:microsoft.com/office/officeart/2005/8/colors/colorful1" csCatId="colorful" phldr="1"/>
      <dgm:spPr/>
      <dgm:t>
        <a:bodyPr/>
        <a:lstStyle/>
        <a:p>
          <a:endParaRPr lang="id-ID"/>
        </a:p>
      </dgm:t>
    </dgm:pt>
    <dgm:pt modelId="{EF29455F-A99A-4B12-BBED-F4F1FCBDB881}">
      <dgm:prSet phldrT="[Text]"/>
      <dgm:spPr/>
      <dgm:t>
        <a:bodyPr/>
        <a:lstStyle/>
        <a:p>
          <a:r>
            <a:rPr lang="id-ID" b="1" dirty="0" smtClean="0">
              <a:solidFill>
                <a:schemeClr val="bg1"/>
              </a:solidFill>
              <a:effectLst>
                <a:outerShdw blurRad="38100" dist="38100" dir="2700000" algn="tl">
                  <a:srgbClr val="000000">
                    <a:alpha val="43137"/>
                  </a:srgbClr>
                </a:outerShdw>
              </a:effectLst>
            </a:rPr>
            <a:t>Carbohydrate counting</a:t>
          </a:r>
          <a:endParaRPr lang="id-ID" b="1" dirty="0">
            <a:solidFill>
              <a:schemeClr val="bg1"/>
            </a:solidFill>
            <a:effectLst>
              <a:outerShdw blurRad="38100" dist="38100" dir="2700000" algn="tl">
                <a:srgbClr val="000000">
                  <a:alpha val="43137"/>
                </a:srgbClr>
              </a:outerShdw>
            </a:effectLst>
          </a:endParaRPr>
        </a:p>
      </dgm:t>
    </dgm:pt>
    <dgm:pt modelId="{D077D656-D495-43C8-957C-88F87BAE2E8C}" type="parTrans" cxnId="{D7E849A4-466A-48D9-B7DA-B868BE49CBF3}">
      <dgm:prSet/>
      <dgm:spPr/>
      <dgm:t>
        <a:bodyPr/>
        <a:lstStyle/>
        <a:p>
          <a:endParaRPr lang="id-ID" b="1">
            <a:solidFill>
              <a:schemeClr val="bg1"/>
            </a:solidFill>
            <a:effectLst>
              <a:outerShdw blurRad="38100" dist="38100" dir="2700000" algn="tl">
                <a:srgbClr val="000000">
                  <a:alpha val="43137"/>
                </a:srgbClr>
              </a:outerShdw>
            </a:effectLst>
          </a:endParaRPr>
        </a:p>
      </dgm:t>
    </dgm:pt>
    <dgm:pt modelId="{249B136B-A315-45EC-A00E-71D679CAE3B9}" type="sibTrans" cxnId="{D7E849A4-466A-48D9-B7DA-B868BE49CBF3}">
      <dgm:prSet/>
      <dgm:spPr/>
      <dgm:t>
        <a:bodyPr/>
        <a:lstStyle/>
        <a:p>
          <a:endParaRPr lang="id-ID" b="1">
            <a:solidFill>
              <a:schemeClr val="bg1"/>
            </a:solidFill>
            <a:effectLst>
              <a:outerShdw blurRad="38100" dist="38100" dir="2700000" algn="tl">
                <a:srgbClr val="000000">
                  <a:alpha val="43137"/>
                </a:srgbClr>
              </a:outerShdw>
            </a:effectLst>
          </a:endParaRPr>
        </a:p>
      </dgm:t>
    </dgm:pt>
    <dgm:pt modelId="{95F28626-D169-46BB-BC25-0FD5CF3A9B72}">
      <dgm:prSet phldrT="[Text]">
        <dgm:style>
          <a:lnRef idx="1">
            <a:schemeClr val="accent3"/>
          </a:lnRef>
          <a:fillRef idx="3">
            <a:schemeClr val="accent3"/>
          </a:fillRef>
          <a:effectRef idx="2">
            <a:schemeClr val="accent3"/>
          </a:effectRef>
          <a:fontRef idx="minor">
            <a:schemeClr val="lt1"/>
          </a:fontRef>
        </dgm:style>
      </dgm:prSet>
      <dgm:spPr/>
      <dgm:t>
        <a:bodyPr/>
        <a:lstStyle/>
        <a:p>
          <a:r>
            <a:rPr lang="id-ID" b="1" dirty="0" smtClean="0">
              <a:solidFill>
                <a:schemeClr val="bg1"/>
              </a:solidFill>
              <a:effectLst>
                <a:outerShdw blurRad="38100" dist="38100" dir="2700000" algn="tl">
                  <a:srgbClr val="000000">
                    <a:alpha val="43137"/>
                  </a:srgbClr>
                </a:outerShdw>
              </a:effectLst>
            </a:rPr>
            <a:t>Level 1</a:t>
          </a:r>
          <a:endParaRPr lang="id-ID" b="1" dirty="0">
            <a:solidFill>
              <a:schemeClr val="bg1"/>
            </a:solidFill>
            <a:effectLst>
              <a:outerShdw blurRad="38100" dist="38100" dir="2700000" algn="tl">
                <a:srgbClr val="000000">
                  <a:alpha val="43137"/>
                </a:srgbClr>
              </a:outerShdw>
            </a:effectLst>
          </a:endParaRPr>
        </a:p>
      </dgm:t>
    </dgm:pt>
    <dgm:pt modelId="{218EB79D-FF91-4A7B-A2A5-F13978E092E0}" type="parTrans" cxnId="{FCB6EE0D-F7F7-4334-9B6A-7429E348BD13}">
      <dgm:prSet/>
      <dgm:spPr/>
      <dgm:t>
        <a:bodyPr/>
        <a:lstStyle/>
        <a:p>
          <a:endParaRPr lang="id-ID" b="1">
            <a:solidFill>
              <a:schemeClr val="bg1"/>
            </a:solidFill>
            <a:effectLst>
              <a:outerShdw blurRad="38100" dist="38100" dir="2700000" algn="tl">
                <a:srgbClr val="000000">
                  <a:alpha val="43137"/>
                </a:srgbClr>
              </a:outerShdw>
            </a:effectLst>
          </a:endParaRPr>
        </a:p>
      </dgm:t>
    </dgm:pt>
    <dgm:pt modelId="{C8DB903F-F951-4F58-8731-8B8600AC14E7}" type="sibTrans" cxnId="{FCB6EE0D-F7F7-4334-9B6A-7429E348BD13}">
      <dgm:prSet/>
      <dgm:spPr/>
      <dgm:t>
        <a:bodyPr/>
        <a:lstStyle/>
        <a:p>
          <a:endParaRPr lang="id-ID" b="1">
            <a:solidFill>
              <a:schemeClr val="bg1"/>
            </a:solidFill>
            <a:effectLst>
              <a:outerShdw blurRad="38100" dist="38100" dir="2700000" algn="tl">
                <a:srgbClr val="000000">
                  <a:alpha val="43137"/>
                </a:srgbClr>
              </a:outerShdw>
            </a:effectLst>
          </a:endParaRPr>
        </a:p>
      </dgm:t>
    </dgm:pt>
    <dgm:pt modelId="{94FBACFA-A06D-4D69-9566-127EC3ED1A84}">
      <dgm:prSet phldrT="[Text]"/>
      <dgm:spPr/>
      <dgm:t>
        <a:bodyPr/>
        <a:lstStyle/>
        <a:p>
          <a:r>
            <a:rPr lang="id-ID" b="1" dirty="0" smtClean="0">
              <a:solidFill>
                <a:schemeClr val="bg1"/>
              </a:solidFill>
              <a:effectLst>
                <a:outerShdw blurRad="38100" dist="38100" dir="2700000" algn="tl">
                  <a:srgbClr val="000000">
                    <a:alpha val="43137"/>
                  </a:srgbClr>
                </a:outerShdw>
              </a:effectLst>
            </a:rPr>
            <a:t>Level 2</a:t>
          </a:r>
          <a:endParaRPr lang="id-ID" b="1" dirty="0">
            <a:solidFill>
              <a:schemeClr val="bg1"/>
            </a:solidFill>
            <a:effectLst>
              <a:outerShdw blurRad="38100" dist="38100" dir="2700000" algn="tl">
                <a:srgbClr val="000000">
                  <a:alpha val="43137"/>
                </a:srgbClr>
              </a:outerShdw>
            </a:effectLst>
          </a:endParaRPr>
        </a:p>
      </dgm:t>
    </dgm:pt>
    <dgm:pt modelId="{554A8C23-8B62-4331-8A58-A17D27ED7CAC}" type="parTrans" cxnId="{3D11D8BC-7DDC-446E-B822-198F87631FDC}">
      <dgm:prSet/>
      <dgm:spPr/>
      <dgm:t>
        <a:bodyPr/>
        <a:lstStyle/>
        <a:p>
          <a:endParaRPr lang="id-ID" b="1">
            <a:solidFill>
              <a:schemeClr val="bg1"/>
            </a:solidFill>
            <a:effectLst>
              <a:outerShdw blurRad="38100" dist="38100" dir="2700000" algn="tl">
                <a:srgbClr val="000000">
                  <a:alpha val="43137"/>
                </a:srgbClr>
              </a:outerShdw>
            </a:effectLst>
          </a:endParaRPr>
        </a:p>
      </dgm:t>
    </dgm:pt>
    <dgm:pt modelId="{A3492F68-8CDB-4402-8139-1C34048C2876}" type="sibTrans" cxnId="{3D11D8BC-7DDC-446E-B822-198F87631FDC}">
      <dgm:prSet/>
      <dgm:spPr/>
      <dgm:t>
        <a:bodyPr/>
        <a:lstStyle/>
        <a:p>
          <a:endParaRPr lang="id-ID" b="1">
            <a:solidFill>
              <a:schemeClr val="bg1"/>
            </a:solidFill>
            <a:effectLst>
              <a:outerShdw blurRad="38100" dist="38100" dir="2700000" algn="tl">
                <a:srgbClr val="000000">
                  <a:alpha val="43137"/>
                </a:srgbClr>
              </a:outerShdw>
            </a:effectLst>
          </a:endParaRPr>
        </a:p>
      </dgm:t>
    </dgm:pt>
    <dgm:pt modelId="{296D44B1-7EE0-409F-960C-16E2BE883DD8}">
      <dgm:prSet phldrT="[Text]">
        <dgm:style>
          <a:lnRef idx="1">
            <a:schemeClr val="dk1"/>
          </a:lnRef>
          <a:fillRef idx="2">
            <a:schemeClr val="dk1"/>
          </a:fillRef>
          <a:effectRef idx="1">
            <a:schemeClr val="dk1"/>
          </a:effectRef>
          <a:fontRef idx="minor">
            <a:schemeClr val="dk1"/>
          </a:fontRef>
        </dgm:style>
      </dgm:prSet>
      <dgm:spPr/>
      <dgm:t>
        <a:bodyPr/>
        <a:lstStyle/>
        <a:p>
          <a:r>
            <a:rPr lang="id-ID" b="1" dirty="0" smtClean="0">
              <a:solidFill>
                <a:schemeClr val="bg1"/>
              </a:solidFill>
              <a:effectLst>
                <a:outerShdw blurRad="38100" dist="38100" dir="2700000" algn="tl">
                  <a:srgbClr val="000000">
                    <a:alpha val="43137"/>
                  </a:srgbClr>
                </a:outerShdw>
              </a:effectLst>
            </a:rPr>
            <a:t>Level 3</a:t>
          </a:r>
          <a:endParaRPr lang="id-ID" b="1" dirty="0">
            <a:solidFill>
              <a:schemeClr val="bg1"/>
            </a:solidFill>
            <a:effectLst>
              <a:outerShdw blurRad="38100" dist="38100" dir="2700000" algn="tl">
                <a:srgbClr val="000000">
                  <a:alpha val="43137"/>
                </a:srgbClr>
              </a:outerShdw>
            </a:effectLst>
          </a:endParaRPr>
        </a:p>
      </dgm:t>
    </dgm:pt>
    <dgm:pt modelId="{DDABDA02-90BF-4B7B-BD0B-447D82338531}" type="parTrans" cxnId="{1149B8F0-804B-47CB-9597-B043D90AC938}">
      <dgm:prSet/>
      <dgm:spPr/>
      <dgm:t>
        <a:bodyPr/>
        <a:lstStyle/>
        <a:p>
          <a:endParaRPr lang="id-ID" b="1">
            <a:solidFill>
              <a:schemeClr val="bg1"/>
            </a:solidFill>
            <a:effectLst>
              <a:outerShdw blurRad="38100" dist="38100" dir="2700000" algn="tl">
                <a:srgbClr val="000000">
                  <a:alpha val="43137"/>
                </a:srgbClr>
              </a:outerShdw>
            </a:effectLst>
          </a:endParaRPr>
        </a:p>
      </dgm:t>
    </dgm:pt>
    <dgm:pt modelId="{F376363E-154E-4FFE-8537-E516D0874B0C}" type="sibTrans" cxnId="{1149B8F0-804B-47CB-9597-B043D90AC938}">
      <dgm:prSet/>
      <dgm:spPr/>
      <dgm:t>
        <a:bodyPr/>
        <a:lstStyle/>
        <a:p>
          <a:endParaRPr lang="id-ID" b="1">
            <a:solidFill>
              <a:schemeClr val="bg1"/>
            </a:solidFill>
            <a:effectLst>
              <a:outerShdw blurRad="38100" dist="38100" dir="2700000" algn="tl">
                <a:srgbClr val="000000">
                  <a:alpha val="43137"/>
                </a:srgbClr>
              </a:outerShdw>
            </a:effectLst>
          </a:endParaRPr>
        </a:p>
      </dgm:t>
    </dgm:pt>
    <dgm:pt modelId="{5B07DB87-4C73-4801-9D4E-8418E0B42B1D}" type="pres">
      <dgm:prSet presAssocID="{2E7DA450-7495-4208-863C-C6429E4DA175}" presName="hierChild1" presStyleCnt="0">
        <dgm:presLayoutVars>
          <dgm:orgChart val="1"/>
          <dgm:chPref val="1"/>
          <dgm:dir/>
          <dgm:animOne val="branch"/>
          <dgm:animLvl val="lvl"/>
          <dgm:resizeHandles/>
        </dgm:presLayoutVars>
      </dgm:prSet>
      <dgm:spPr/>
      <dgm:t>
        <a:bodyPr/>
        <a:lstStyle/>
        <a:p>
          <a:endParaRPr lang="id-ID"/>
        </a:p>
      </dgm:t>
    </dgm:pt>
    <dgm:pt modelId="{CA310D9C-A885-41DA-9AA0-1AD8C6DF1C25}" type="pres">
      <dgm:prSet presAssocID="{EF29455F-A99A-4B12-BBED-F4F1FCBDB881}" presName="hierRoot1" presStyleCnt="0">
        <dgm:presLayoutVars>
          <dgm:hierBranch val="init"/>
        </dgm:presLayoutVars>
      </dgm:prSet>
      <dgm:spPr/>
    </dgm:pt>
    <dgm:pt modelId="{F4DDB193-DED6-49DB-BEB7-AB5C77B71584}" type="pres">
      <dgm:prSet presAssocID="{EF29455F-A99A-4B12-BBED-F4F1FCBDB881}" presName="rootComposite1" presStyleCnt="0"/>
      <dgm:spPr/>
    </dgm:pt>
    <dgm:pt modelId="{088D7219-8C8C-4450-859C-C365322E1B0B}" type="pres">
      <dgm:prSet presAssocID="{EF29455F-A99A-4B12-BBED-F4F1FCBDB881}" presName="rootText1" presStyleLbl="node0" presStyleIdx="0" presStyleCnt="1" custScaleX="152318">
        <dgm:presLayoutVars>
          <dgm:chPref val="3"/>
        </dgm:presLayoutVars>
      </dgm:prSet>
      <dgm:spPr/>
      <dgm:t>
        <a:bodyPr/>
        <a:lstStyle/>
        <a:p>
          <a:endParaRPr lang="id-ID"/>
        </a:p>
      </dgm:t>
    </dgm:pt>
    <dgm:pt modelId="{9D197DAE-271B-46AA-B482-7C3E5296474B}" type="pres">
      <dgm:prSet presAssocID="{EF29455F-A99A-4B12-BBED-F4F1FCBDB881}" presName="rootConnector1" presStyleLbl="node1" presStyleIdx="0" presStyleCnt="0"/>
      <dgm:spPr/>
      <dgm:t>
        <a:bodyPr/>
        <a:lstStyle/>
        <a:p>
          <a:endParaRPr lang="id-ID"/>
        </a:p>
      </dgm:t>
    </dgm:pt>
    <dgm:pt modelId="{E2062C3B-B0EF-4829-9BF7-63CCE00EC03B}" type="pres">
      <dgm:prSet presAssocID="{EF29455F-A99A-4B12-BBED-F4F1FCBDB881}" presName="hierChild2" presStyleCnt="0"/>
      <dgm:spPr/>
    </dgm:pt>
    <dgm:pt modelId="{A3EEF4C5-F711-42A8-86E0-67E06DDC7FC6}" type="pres">
      <dgm:prSet presAssocID="{218EB79D-FF91-4A7B-A2A5-F13978E092E0}" presName="Name37" presStyleLbl="parChTrans1D2" presStyleIdx="0" presStyleCnt="3"/>
      <dgm:spPr/>
      <dgm:t>
        <a:bodyPr/>
        <a:lstStyle/>
        <a:p>
          <a:endParaRPr lang="id-ID"/>
        </a:p>
      </dgm:t>
    </dgm:pt>
    <dgm:pt modelId="{3001EACA-9A9F-4054-8264-DA57CBA2D204}" type="pres">
      <dgm:prSet presAssocID="{95F28626-D169-46BB-BC25-0FD5CF3A9B72}" presName="hierRoot2" presStyleCnt="0">
        <dgm:presLayoutVars>
          <dgm:hierBranch val="init"/>
        </dgm:presLayoutVars>
      </dgm:prSet>
      <dgm:spPr/>
    </dgm:pt>
    <dgm:pt modelId="{40967C5D-5279-4405-A066-8874EBEA6C43}" type="pres">
      <dgm:prSet presAssocID="{95F28626-D169-46BB-BC25-0FD5CF3A9B72}" presName="rootComposite" presStyleCnt="0"/>
      <dgm:spPr/>
    </dgm:pt>
    <dgm:pt modelId="{A432AAD8-8A62-45F2-AC8A-0D8EE84DDF3C}" type="pres">
      <dgm:prSet presAssocID="{95F28626-D169-46BB-BC25-0FD5CF3A9B72}" presName="rootText" presStyleLbl="node2" presStyleIdx="0" presStyleCnt="3">
        <dgm:presLayoutVars>
          <dgm:chPref val="3"/>
        </dgm:presLayoutVars>
      </dgm:prSet>
      <dgm:spPr/>
      <dgm:t>
        <a:bodyPr/>
        <a:lstStyle/>
        <a:p>
          <a:endParaRPr lang="id-ID"/>
        </a:p>
      </dgm:t>
    </dgm:pt>
    <dgm:pt modelId="{2168BAAF-5280-4B80-8C27-C6FB98D131AF}" type="pres">
      <dgm:prSet presAssocID="{95F28626-D169-46BB-BC25-0FD5CF3A9B72}" presName="rootConnector" presStyleLbl="node2" presStyleIdx="0" presStyleCnt="3"/>
      <dgm:spPr/>
      <dgm:t>
        <a:bodyPr/>
        <a:lstStyle/>
        <a:p>
          <a:endParaRPr lang="id-ID"/>
        </a:p>
      </dgm:t>
    </dgm:pt>
    <dgm:pt modelId="{FA192678-9203-454B-AA24-B63C9FAD5629}" type="pres">
      <dgm:prSet presAssocID="{95F28626-D169-46BB-BC25-0FD5CF3A9B72}" presName="hierChild4" presStyleCnt="0"/>
      <dgm:spPr/>
    </dgm:pt>
    <dgm:pt modelId="{8A4BDEFB-9EF3-46CA-B905-E8F40D6D62DD}" type="pres">
      <dgm:prSet presAssocID="{95F28626-D169-46BB-BC25-0FD5CF3A9B72}" presName="hierChild5" presStyleCnt="0"/>
      <dgm:spPr/>
    </dgm:pt>
    <dgm:pt modelId="{8F5BE282-412D-447F-AA62-3E4116F6CEAE}" type="pres">
      <dgm:prSet presAssocID="{554A8C23-8B62-4331-8A58-A17D27ED7CAC}" presName="Name37" presStyleLbl="parChTrans1D2" presStyleIdx="1" presStyleCnt="3"/>
      <dgm:spPr/>
      <dgm:t>
        <a:bodyPr/>
        <a:lstStyle/>
        <a:p>
          <a:endParaRPr lang="id-ID"/>
        </a:p>
      </dgm:t>
    </dgm:pt>
    <dgm:pt modelId="{EDEB0427-9610-4892-A332-F509444083C9}" type="pres">
      <dgm:prSet presAssocID="{94FBACFA-A06D-4D69-9566-127EC3ED1A84}" presName="hierRoot2" presStyleCnt="0">
        <dgm:presLayoutVars>
          <dgm:hierBranch val="init"/>
        </dgm:presLayoutVars>
      </dgm:prSet>
      <dgm:spPr/>
    </dgm:pt>
    <dgm:pt modelId="{F4BCAA44-B663-4E5D-9125-B342632F961D}" type="pres">
      <dgm:prSet presAssocID="{94FBACFA-A06D-4D69-9566-127EC3ED1A84}" presName="rootComposite" presStyleCnt="0"/>
      <dgm:spPr/>
    </dgm:pt>
    <dgm:pt modelId="{E5BDCDF8-F522-475F-9A09-D8841843F8BF}" type="pres">
      <dgm:prSet presAssocID="{94FBACFA-A06D-4D69-9566-127EC3ED1A84}" presName="rootText" presStyleLbl="node2" presStyleIdx="1" presStyleCnt="3">
        <dgm:presLayoutVars>
          <dgm:chPref val="3"/>
        </dgm:presLayoutVars>
      </dgm:prSet>
      <dgm:spPr/>
      <dgm:t>
        <a:bodyPr/>
        <a:lstStyle/>
        <a:p>
          <a:endParaRPr lang="id-ID"/>
        </a:p>
      </dgm:t>
    </dgm:pt>
    <dgm:pt modelId="{ADC8D251-C02C-4D38-AA2D-F06D13B8594B}" type="pres">
      <dgm:prSet presAssocID="{94FBACFA-A06D-4D69-9566-127EC3ED1A84}" presName="rootConnector" presStyleLbl="node2" presStyleIdx="1" presStyleCnt="3"/>
      <dgm:spPr/>
      <dgm:t>
        <a:bodyPr/>
        <a:lstStyle/>
        <a:p>
          <a:endParaRPr lang="id-ID"/>
        </a:p>
      </dgm:t>
    </dgm:pt>
    <dgm:pt modelId="{94AC4E6A-FFC8-493A-812A-464DB1CAAD95}" type="pres">
      <dgm:prSet presAssocID="{94FBACFA-A06D-4D69-9566-127EC3ED1A84}" presName="hierChild4" presStyleCnt="0"/>
      <dgm:spPr/>
    </dgm:pt>
    <dgm:pt modelId="{73689568-F8D6-4BDB-921A-16BC8E91C2D5}" type="pres">
      <dgm:prSet presAssocID="{94FBACFA-A06D-4D69-9566-127EC3ED1A84}" presName="hierChild5" presStyleCnt="0"/>
      <dgm:spPr/>
    </dgm:pt>
    <dgm:pt modelId="{6F6F811E-D2CA-46C9-9C51-65127E68845D}" type="pres">
      <dgm:prSet presAssocID="{DDABDA02-90BF-4B7B-BD0B-447D82338531}" presName="Name37" presStyleLbl="parChTrans1D2" presStyleIdx="2" presStyleCnt="3"/>
      <dgm:spPr/>
      <dgm:t>
        <a:bodyPr/>
        <a:lstStyle/>
        <a:p>
          <a:endParaRPr lang="id-ID"/>
        </a:p>
      </dgm:t>
    </dgm:pt>
    <dgm:pt modelId="{1322FE7F-E73A-4F89-8179-5A27655B7B9A}" type="pres">
      <dgm:prSet presAssocID="{296D44B1-7EE0-409F-960C-16E2BE883DD8}" presName="hierRoot2" presStyleCnt="0">
        <dgm:presLayoutVars>
          <dgm:hierBranch val="init"/>
        </dgm:presLayoutVars>
      </dgm:prSet>
      <dgm:spPr/>
    </dgm:pt>
    <dgm:pt modelId="{A91FAB5A-0A39-4742-84CA-3516C52ED8AE}" type="pres">
      <dgm:prSet presAssocID="{296D44B1-7EE0-409F-960C-16E2BE883DD8}" presName="rootComposite" presStyleCnt="0"/>
      <dgm:spPr/>
    </dgm:pt>
    <dgm:pt modelId="{3EA08F57-3D68-46EB-A893-918C51228B45}" type="pres">
      <dgm:prSet presAssocID="{296D44B1-7EE0-409F-960C-16E2BE883DD8}" presName="rootText" presStyleLbl="node2" presStyleIdx="2" presStyleCnt="3" custScaleX="124423">
        <dgm:presLayoutVars>
          <dgm:chPref val="3"/>
        </dgm:presLayoutVars>
      </dgm:prSet>
      <dgm:spPr/>
      <dgm:t>
        <a:bodyPr/>
        <a:lstStyle/>
        <a:p>
          <a:endParaRPr lang="id-ID"/>
        </a:p>
      </dgm:t>
    </dgm:pt>
    <dgm:pt modelId="{D82D7A34-102C-4DAB-8EF3-F9DA8918DDE0}" type="pres">
      <dgm:prSet presAssocID="{296D44B1-7EE0-409F-960C-16E2BE883DD8}" presName="rootConnector" presStyleLbl="node2" presStyleIdx="2" presStyleCnt="3"/>
      <dgm:spPr/>
      <dgm:t>
        <a:bodyPr/>
        <a:lstStyle/>
        <a:p>
          <a:endParaRPr lang="id-ID"/>
        </a:p>
      </dgm:t>
    </dgm:pt>
    <dgm:pt modelId="{4C6F49F3-AF39-4AB8-A3FC-C3867941DE19}" type="pres">
      <dgm:prSet presAssocID="{296D44B1-7EE0-409F-960C-16E2BE883DD8}" presName="hierChild4" presStyleCnt="0"/>
      <dgm:spPr/>
    </dgm:pt>
    <dgm:pt modelId="{E5432A6B-2D64-4E24-BE71-2CC1BE3B73BB}" type="pres">
      <dgm:prSet presAssocID="{296D44B1-7EE0-409F-960C-16E2BE883DD8}" presName="hierChild5" presStyleCnt="0"/>
      <dgm:spPr/>
    </dgm:pt>
    <dgm:pt modelId="{327EA111-F93B-482F-A92A-F2432F2DC51C}" type="pres">
      <dgm:prSet presAssocID="{EF29455F-A99A-4B12-BBED-F4F1FCBDB881}" presName="hierChild3" presStyleCnt="0"/>
      <dgm:spPr/>
    </dgm:pt>
  </dgm:ptLst>
  <dgm:cxnLst>
    <dgm:cxn modelId="{78B21884-416A-47EC-85B3-33695E068B62}" type="presOf" srcId="{EF29455F-A99A-4B12-BBED-F4F1FCBDB881}" destId="{088D7219-8C8C-4450-859C-C365322E1B0B}" srcOrd="0" destOrd="0" presId="urn:microsoft.com/office/officeart/2005/8/layout/orgChart1"/>
    <dgm:cxn modelId="{DEF819B6-7E4F-4852-A244-87A72EC58745}" type="presOf" srcId="{95F28626-D169-46BB-BC25-0FD5CF3A9B72}" destId="{2168BAAF-5280-4B80-8C27-C6FB98D131AF}" srcOrd="1" destOrd="0" presId="urn:microsoft.com/office/officeart/2005/8/layout/orgChart1"/>
    <dgm:cxn modelId="{1149B8F0-804B-47CB-9597-B043D90AC938}" srcId="{EF29455F-A99A-4B12-BBED-F4F1FCBDB881}" destId="{296D44B1-7EE0-409F-960C-16E2BE883DD8}" srcOrd="2" destOrd="0" parTransId="{DDABDA02-90BF-4B7B-BD0B-447D82338531}" sibTransId="{F376363E-154E-4FFE-8537-E516D0874B0C}"/>
    <dgm:cxn modelId="{24CE8515-F900-4427-BEF9-F11006E5AF42}" type="presOf" srcId="{94FBACFA-A06D-4D69-9566-127EC3ED1A84}" destId="{ADC8D251-C02C-4D38-AA2D-F06D13B8594B}" srcOrd="1" destOrd="0" presId="urn:microsoft.com/office/officeart/2005/8/layout/orgChart1"/>
    <dgm:cxn modelId="{73866930-853D-4CBA-ABCA-99230DF07EEE}" type="presOf" srcId="{EF29455F-A99A-4B12-BBED-F4F1FCBDB881}" destId="{9D197DAE-271B-46AA-B482-7C3E5296474B}" srcOrd="1" destOrd="0" presId="urn:microsoft.com/office/officeart/2005/8/layout/orgChart1"/>
    <dgm:cxn modelId="{0FADDC7C-2842-43EC-91BA-D24D97E39D64}" type="presOf" srcId="{296D44B1-7EE0-409F-960C-16E2BE883DD8}" destId="{3EA08F57-3D68-46EB-A893-918C51228B45}" srcOrd="0" destOrd="0" presId="urn:microsoft.com/office/officeart/2005/8/layout/orgChart1"/>
    <dgm:cxn modelId="{ED61258D-EC5C-402A-8E16-C78E67C578E7}" type="presOf" srcId="{554A8C23-8B62-4331-8A58-A17D27ED7CAC}" destId="{8F5BE282-412D-447F-AA62-3E4116F6CEAE}" srcOrd="0" destOrd="0" presId="urn:microsoft.com/office/officeart/2005/8/layout/orgChart1"/>
    <dgm:cxn modelId="{3D11D8BC-7DDC-446E-B822-198F87631FDC}" srcId="{EF29455F-A99A-4B12-BBED-F4F1FCBDB881}" destId="{94FBACFA-A06D-4D69-9566-127EC3ED1A84}" srcOrd="1" destOrd="0" parTransId="{554A8C23-8B62-4331-8A58-A17D27ED7CAC}" sibTransId="{A3492F68-8CDB-4402-8139-1C34048C2876}"/>
    <dgm:cxn modelId="{D7E849A4-466A-48D9-B7DA-B868BE49CBF3}" srcId="{2E7DA450-7495-4208-863C-C6429E4DA175}" destId="{EF29455F-A99A-4B12-BBED-F4F1FCBDB881}" srcOrd="0" destOrd="0" parTransId="{D077D656-D495-43C8-957C-88F87BAE2E8C}" sibTransId="{249B136B-A315-45EC-A00E-71D679CAE3B9}"/>
    <dgm:cxn modelId="{FCB6EE0D-F7F7-4334-9B6A-7429E348BD13}" srcId="{EF29455F-A99A-4B12-BBED-F4F1FCBDB881}" destId="{95F28626-D169-46BB-BC25-0FD5CF3A9B72}" srcOrd="0" destOrd="0" parTransId="{218EB79D-FF91-4A7B-A2A5-F13978E092E0}" sibTransId="{C8DB903F-F951-4F58-8731-8B8600AC14E7}"/>
    <dgm:cxn modelId="{5A3A4B73-FB38-49D7-BC1A-9B496E87922F}" type="presOf" srcId="{296D44B1-7EE0-409F-960C-16E2BE883DD8}" destId="{D82D7A34-102C-4DAB-8EF3-F9DA8918DDE0}" srcOrd="1" destOrd="0" presId="urn:microsoft.com/office/officeart/2005/8/layout/orgChart1"/>
    <dgm:cxn modelId="{9D3BA894-A8F5-436A-9200-23D963760764}" type="presOf" srcId="{2E7DA450-7495-4208-863C-C6429E4DA175}" destId="{5B07DB87-4C73-4801-9D4E-8418E0B42B1D}" srcOrd="0" destOrd="0" presId="urn:microsoft.com/office/officeart/2005/8/layout/orgChart1"/>
    <dgm:cxn modelId="{D18271E4-679E-47F8-B780-B65B3E995462}" type="presOf" srcId="{94FBACFA-A06D-4D69-9566-127EC3ED1A84}" destId="{E5BDCDF8-F522-475F-9A09-D8841843F8BF}" srcOrd="0" destOrd="0" presId="urn:microsoft.com/office/officeart/2005/8/layout/orgChart1"/>
    <dgm:cxn modelId="{FDC93D26-2D7C-48CD-819C-F5889C1ECBDD}" type="presOf" srcId="{218EB79D-FF91-4A7B-A2A5-F13978E092E0}" destId="{A3EEF4C5-F711-42A8-86E0-67E06DDC7FC6}" srcOrd="0" destOrd="0" presId="urn:microsoft.com/office/officeart/2005/8/layout/orgChart1"/>
    <dgm:cxn modelId="{2F4B0376-55E0-46F1-B28E-373D62B2BB09}" type="presOf" srcId="{DDABDA02-90BF-4B7B-BD0B-447D82338531}" destId="{6F6F811E-D2CA-46C9-9C51-65127E68845D}" srcOrd="0" destOrd="0" presId="urn:microsoft.com/office/officeart/2005/8/layout/orgChart1"/>
    <dgm:cxn modelId="{75A5D339-1471-4243-A457-4408F82881C9}" type="presOf" srcId="{95F28626-D169-46BB-BC25-0FD5CF3A9B72}" destId="{A432AAD8-8A62-45F2-AC8A-0D8EE84DDF3C}" srcOrd="0" destOrd="0" presId="urn:microsoft.com/office/officeart/2005/8/layout/orgChart1"/>
    <dgm:cxn modelId="{EE49BE81-02B7-4AE3-9C86-C79BF83C0B6A}" type="presParOf" srcId="{5B07DB87-4C73-4801-9D4E-8418E0B42B1D}" destId="{CA310D9C-A885-41DA-9AA0-1AD8C6DF1C25}" srcOrd="0" destOrd="0" presId="urn:microsoft.com/office/officeart/2005/8/layout/orgChart1"/>
    <dgm:cxn modelId="{68A442C8-8442-4A69-99B4-A8C6F0A5E0FC}" type="presParOf" srcId="{CA310D9C-A885-41DA-9AA0-1AD8C6DF1C25}" destId="{F4DDB193-DED6-49DB-BEB7-AB5C77B71584}" srcOrd="0" destOrd="0" presId="urn:microsoft.com/office/officeart/2005/8/layout/orgChart1"/>
    <dgm:cxn modelId="{37C17302-788C-494D-86AB-5BC1B0321A18}" type="presParOf" srcId="{F4DDB193-DED6-49DB-BEB7-AB5C77B71584}" destId="{088D7219-8C8C-4450-859C-C365322E1B0B}" srcOrd="0" destOrd="0" presId="urn:microsoft.com/office/officeart/2005/8/layout/orgChart1"/>
    <dgm:cxn modelId="{9A89EFB5-5FAE-4FF5-9E67-084854B7F3FE}" type="presParOf" srcId="{F4DDB193-DED6-49DB-BEB7-AB5C77B71584}" destId="{9D197DAE-271B-46AA-B482-7C3E5296474B}" srcOrd="1" destOrd="0" presId="urn:microsoft.com/office/officeart/2005/8/layout/orgChart1"/>
    <dgm:cxn modelId="{74860A6B-78DD-4FC5-B548-43DCE661683C}" type="presParOf" srcId="{CA310D9C-A885-41DA-9AA0-1AD8C6DF1C25}" destId="{E2062C3B-B0EF-4829-9BF7-63CCE00EC03B}" srcOrd="1" destOrd="0" presId="urn:microsoft.com/office/officeart/2005/8/layout/orgChart1"/>
    <dgm:cxn modelId="{66AA9EAF-D340-4942-88A1-EF34311C3864}" type="presParOf" srcId="{E2062C3B-B0EF-4829-9BF7-63CCE00EC03B}" destId="{A3EEF4C5-F711-42A8-86E0-67E06DDC7FC6}" srcOrd="0" destOrd="0" presId="urn:microsoft.com/office/officeart/2005/8/layout/orgChart1"/>
    <dgm:cxn modelId="{FA0EA642-A1B6-4E83-8A63-B6A527C338E8}" type="presParOf" srcId="{E2062C3B-B0EF-4829-9BF7-63CCE00EC03B}" destId="{3001EACA-9A9F-4054-8264-DA57CBA2D204}" srcOrd="1" destOrd="0" presId="urn:microsoft.com/office/officeart/2005/8/layout/orgChart1"/>
    <dgm:cxn modelId="{3B2B25E4-8BDA-4F80-BAA9-9339792D555B}" type="presParOf" srcId="{3001EACA-9A9F-4054-8264-DA57CBA2D204}" destId="{40967C5D-5279-4405-A066-8874EBEA6C43}" srcOrd="0" destOrd="0" presId="urn:microsoft.com/office/officeart/2005/8/layout/orgChart1"/>
    <dgm:cxn modelId="{953559C9-58FE-448F-ABF1-1DA9C4D4F67A}" type="presParOf" srcId="{40967C5D-5279-4405-A066-8874EBEA6C43}" destId="{A432AAD8-8A62-45F2-AC8A-0D8EE84DDF3C}" srcOrd="0" destOrd="0" presId="urn:microsoft.com/office/officeart/2005/8/layout/orgChart1"/>
    <dgm:cxn modelId="{28E9CFB1-A2FB-47D6-A01F-23280AC1E9BE}" type="presParOf" srcId="{40967C5D-5279-4405-A066-8874EBEA6C43}" destId="{2168BAAF-5280-4B80-8C27-C6FB98D131AF}" srcOrd="1" destOrd="0" presId="urn:microsoft.com/office/officeart/2005/8/layout/orgChart1"/>
    <dgm:cxn modelId="{54B5C96C-EBC3-4461-AE12-6419380394AF}" type="presParOf" srcId="{3001EACA-9A9F-4054-8264-DA57CBA2D204}" destId="{FA192678-9203-454B-AA24-B63C9FAD5629}" srcOrd="1" destOrd="0" presId="urn:microsoft.com/office/officeart/2005/8/layout/orgChart1"/>
    <dgm:cxn modelId="{0A6B1EFC-9A7E-4A14-AC41-E33D8C2F4CE1}" type="presParOf" srcId="{3001EACA-9A9F-4054-8264-DA57CBA2D204}" destId="{8A4BDEFB-9EF3-46CA-B905-E8F40D6D62DD}" srcOrd="2" destOrd="0" presId="urn:microsoft.com/office/officeart/2005/8/layout/orgChart1"/>
    <dgm:cxn modelId="{4FC6C63C-F75B-4E47-900E-9F9808E42809}" type="presParOf" srcId="{E2062C3B-B0EF-4829-9BF7-63CCE00EC03B}" destId="{8F5BE282-412D-447F-AA62-3E4116F6CEAE}" srcOrd="2" destOrd="0" presId="urn:microsoft.com/office/officeart/2005/8/layout/orgChart1"/>
    <dgm:cxn modelId="{AE61C1A7-B244-43B8-A2DF-9A8256B9C61F}" type="presParOf" srcId="{E2062C3B-B0EF-4829-9BF7-63CCE00EC03B}" destId="{EDEB0427-9610-4892-A332-F509444083C9}" srcOrd="3" destOrd="0" presId="urn:microsoft.com/office/officeart/2005/8/layout/orgChart1"/>
    <dgm:cxn modelId="{C92FB80E-C891-4DF6-8D80-A300C1EF1EBD}" type="presParOf" srcId="{EDEB0427-9610-4892-A332-F509444083C9}" destId="{F4BCAA44-B663-4E5D-9125-B342632F961D}" srcOrd="0" destOrd="0" presId="urn:microsoft.com/office/officeart/2005/8/layout/orgChart1"/>
    <dgm:cxn modelId="{2DD9D679-A73F-44CB-BB16-D6E2AECDB3F0}" type="presParOf" srcId="{F4BCAA44-B663-4E5D-9125-B342632F961D}" destId="{E5BDCDF8-F522-475F-9A09-D8841843F8BF}" srcOrd="0" destOrd="0" presId="urn:microsoft.com/office/officeart/2005/8/layout/orgChart1"/>
    <dgm:cxn modelId="{0E31AD3E-B2AF-457A-8F06-B424BF0B7AB9}" type="presParOf" srcId="{F4BCAA44-B663-4E5D-9125-B342632F961D}" destId="{ADC8D251-C02C-4D38-AA2D-F06D13B8594B}" srcOrd="1" destOrd="0" presId="urn:microsoft.com/office/officeart/2005/8/layout/orgChart1"/>
    <dgm:cxn modelId="{E6EB05A5-0487-4408-99BD-F0066C373F5A}" type="presParOf" srcId="{EDEB0427-9610-4892-A332-F509444083C9}" destId="{94AC4E6A-FFC8-493A-812A-464DB1CAAD95}" srcOrd="1" destOrd="0" presId="urn:microsoft.com/office/officeart/2005/8/layout/orgChart1"/>
    <dgm:cxn modelId="{7347FE3E-A86B-4BBE-B788-0AEDA825C819}" type="presParOf" srcId="{EDEB0427-9610-4892-A332-F509444083C9}" destId="{73689568-F8D6-4BDB-921A-16BC8E91C2D5}" srcOrd="2" destOrd="0" presId="urn:microsoft.com/office/officeart/2005/8/layout/orgChart1"/>
    <dgm:cxn modelId="{4A8A3F9A-2E1A-4683-B641-0CB9F9F4D871}" type="presParOf" srcId="{E2062C3B-B0EF-4829-9BF7-63CCE00EC03B}" destId="{6F6F811E-D2CA-46C9-9C51-65127E68845D}" srcOrd="4" destOrd="0" presId="urn:microsoft.com/office/officeart/2005/8/layout/orgChart1"/>
    <dgm:cxn modelId="{16435806-2113-4995-A36A-BE3EFBEF7CCA}" type="presParOf" srcId="{E2062C3B-B0EF-4829-9BF7-63CCE00EC03B}" destId="{1322FE7F-E73A-4F89-8179-5A27655B7B9A}" srcOrd="5" destOrd="0" presId="urn:microsoft.com/office/officeart/2005/8/layout/orgChart1"/>
    <dgm:cxn modelId="{1EA6C46E-3027-4C61-B8D8-89EEFE3F8235}" type="presParOf" srcId="{1322FE7F-E73A-4F89-8179-5A27655B7B9A}" destId="{A91FAB5A-0A39-4742-84CA-3516C52ED8AE}" srcOrd="0" destOrd="0" presId="urn:microsoft.com/office/officeart/2005/8/layout/orgChart1"/>
    <dgm:cxn modelId="{A274B459-59FC-438E-BA4B-2C43314E5CDF}" type="presParOf" srcId="{A91FAB5A-0A39-4742-84CA-3516C52ED8AE}" destId="{3EA08F57-3D68-46EB-A893-918C51228B45}" srcOrd="0" destOrd="0" presId="urn:microsoft.com/office/officeart/2005/8/layout/orgChart1"/>
    <dgm:cxn modelId="{DE0B9B6B-C714-4BE0-AA27-91F79E8BA86E}" type="presParOf" srcId="{A91FAB5A-0A39-4742-84CA-3516C52ED8AE}" destId="{D82D7A34-102C-4DAB-8EF3-F9DA8918DDE0}" srcOrd="1" destOrd="0" presId="urn:microsoft.com/office/officeart/2005/8/layout/orgChart1"/>
    <dgm:cxn modelId="{7C4A7A53-47F0-4B64-B1D9-46CAF13457E7}" type="presParOf" srcId="{1322FE7F-E73A-4F89-8179-5A27655B7B9A}" destId="{4C6F49F3-AF39-4AB8-A3FC-C3867941DE19}" srcOrd="1" destOrd="0" presId="urn:microsoft.com/office/officeart/2005/8/layout/orgChart1"/>
    <dgm:cxn modelId="{C8252AFF-B24C-445C-9ADA-5A5F8502AF34}" type="presParOf" srcId="{1322FE7F-E73A-4F89-8179-5A27655B7B9A}" destId="{E5432A6B-2D64-4E24-BE71-2CC1BE3B73BB}" srcOrd="2" destOrd="0" presId="urn:microsoft.com/office/officeart/2005/8/layout/orgChart1"/>
    <dgm:cxn modelId="{585F205B-B8FA-4DDD-A40C-F6D765A7CD83}" type="presParOf" srcId="{CA310D9C-A885-41DA-9AA0-1AD8C6DF1C25}" destId="{327EA111-F93B-482F-A92A-F2432F2DC51C}" srcOrd="2" destOrd="0" presId="urn:microsoft.com/office/officeart/2005/8/layout/orgChart1"/>
  </dgm:cxnLst>
  <dgm:bg/>
  <dgm:whole/>
</dgm:dataModel>
</file>

<file path=ppt/diagrams/data5.xml><?xml version="1.0" encoding="utf-8"?>
<dgm:dataModel xmlns:dgm="http://schemas.openxmlformats.org/drawingml/2006/diagram" xmlns:a="http://schemas.openxmlformats.org/drawingml/2006/main">
  <dgm:ptLst>
    <dgm:pt modelId="{7B664B53-8965-4978-9CF8-B0465B85EA8B}" type="doc">
      <dgm:prSet loTypeId="urn:microsoft.com/office/officeart/2005/8/layout/process4" loCatId="list" qsTypeId="urn:microsoft.com/office/officeart/2005/8/quickstyle/simple4" qsCatId="simple" csTypeId="urn:microsoft.com/office/officeart/2005/8/colors/colorful1" csCatId="colorful" phldr="1"/>
      <dgm:spPr/>
      <dgm:t>
        <a:bodyPr/>
        <a:lstStyle/>
        <a:p>
          <a:endParaRPr lang="id-ID"/>
        </a:p>
      </dgm:t>
    </dgm:pt>
    <dgm:pt modelId="{A7869EEF-235D-4A06-9FAE-439A5DA8D863}">
      <dgm:prSet phldrT="[Text]" custT="1"/>
      <dgm:spPr/>
      <dgm:t>
        <a:bodyPr/>
        <a:lstStyle/>
        <a:p>
          <a:r>
            <a:rPr lang="id-ID" sz="2400" b="1" dirty="0" smtClean="0">
              <a:solidFill>
                <a:schemeClr val="bg1"/>
              </a:solidFill>
              <a:effectLst>
                <a:outerShdw blurRad="38100" dist="38100" dir="2700000" algn="tl">
                  <a:srgbClr val="000000">
                    <a:alpha val="43137"/>
                  </a:srgbClr>
                </a:outerShdw>
              </a:effectLst>
            </a:rPr>
            <a:t>Perencanaan sesuai dengan kebiasaan dan budaya makan  pasien</a:t>
          </a:r>
          <a:endParaRPr lang="id-ID" sz="2400" b="1" dirty="0">
            <a:solidFill>
              <a:schemeClr val="bg1"/>
            </a:solidFill>
            <a:effectLst>
              <a:outerShdw blurRad="38100" dist="38100" dir="2700000" algn="tl">
                <a:srgbClr val="000000">
                  <a:alpha val="43137"/>
                </a:srgbClr>
              </a:outerShdw>
            </a:effectLst>
          </a:endParaRPr>
        </a:p>
      </dgm:t>
    </dgm:pt>
    <dgm:pt modelId="{3A7FF009-7A42-425D-B941-1271A9944980}" type="parTrans" cxnId="{5F8B541D-9F01-497A-AFFD-0D42967D75E2}">
      <dgm:prSet/>
      <dgm:spPr/>
      <dgm:t>
        <a:bodyPr/>
        <a:lstStyle/>
        <a:p>
          <a:endParaRPr lang="id-ID">
            <a:solidFill>
              <a:schemeClr val="bg1"/>
            </a:solidFill>
          </a:endParaRPr>
        </a:p>
      </dgm:t>
    </dgm:pt>
    <dgm:pt modelId="{C8E7FD6F-DE91-4D3B-B8C1-38CD19027730}" type="sibTrans" cxnId="{5F8B541D-9F01-497A-AFFD-0D42967D75E2}">
      <dgm:prSet/>
      <dgm:spPr/>
      <dgm:t>
        <a:bodyPr/>
        <a:lstStyle/>
        <a:p>
          <a:endParaRPr lang="id-ID">
            <a:solidFill>
              <a:schemeClr val="bg1"/>
            </a:solidFill>
          </a:endParaRPr>
        </a:p>
      </dgm:t>
    </dgm:pt>
    <dgm:pt modelId="{30DDC27A-0B8F-4E06-BAB2-AB05263469B1}">
      <dgm:prSet phldrT="[Text]" custT="1"/>
      <dgm:spPr/>
      <dgm:t>
        <a:bodyPr/>
        <a:lstStyle/>
        <a:p>
          <a:r>
            <a:rPr lang="id-ID" sz="2000" b="1" dirty="0" smtClean="0">
              <a:solidFill>
                <a:schemeClr val="bg1"/>
              </a:solidFill>
              <a:effectLst>
                <a:outerShdw blurRad="38100" dist="38100" dir="2700000" algn="tl">
                  <a:srgbClr val="000000">
                    <a:alpha val="43137"/>
                  </a:srgbClr>
                </a:outerShdw>
              </a:effectLst>
            </a:rPr>
            <a:t>Analisis zat gizi dari kebiasaan makan pasien</a:t>
          </a:r>
          <a:endParaRPr lang="id-ID" sz="2000" b="1" dirty="0">
            <a:solidFill>
              <a:schemeClr val="bg1"/>
            </a:solidFill>
            <a:effectLst>
              <a:outerShdw blurRad="38100" dist="38100" dir="2700000" algn="tl">
                <a:srgbClr val="000000">
                  <a:alpha val="43137"/>
                </a:srgbClr>
              </a:outerShdw>
            </a:effectLst>
          </a:endParaRPr>
        </a:p>
      </dgm:t>
    </dgm:pt>
    <dgm:pt modelId="{A05CCF18-E625-4386-8BFA-B36C84F3015E}" type="parTrans" cxnId="{D6B2EF37-55E9-40CC-B59C-3DDBDF513086}">
      <dgm:prSet/>
      <dgm:spPr/>
      <dgm:t>
        <a:bodyPr/>
        <a:lstStyle/>
        <a:p>
          <a:endParaRPr lang="id-ID">
            <a:solidFill>
              <a:schemeClr val="bg1"/>
            </a:solidFill>
          </a:endParaRPr>
        </a:p>
      </dgm:t>
    </dgm:pt>
    <dgm:pt modelId="{7CB4BE07-5C8F-4052-A27B-05EF9EB62999}" type="sibTrans" cxnId="{D6B2EF37-55E9-40CC-B59C-3DDBDF513086}">
      <dgm:prSet/>
      <dgm:spPr/>
      <dgm:t>
        <a:bodyPr/>
        <a:lstStyle/>
        <a:p>
          <a:endParaRPr lang="id-ID">
            <a:solidFill>
              <a:schemeClr val="bg1"/>
            </a:solidFill>
          </a:endParaRPr>
        </a:p>
      </dgm:t>
    </dgm:pt>
    <dgm:pt modelId="{89E7113A-1A83-42C0-A1B8-A5239B6E840F}">
      <dgm:prSet phldrT="[Text]" custT="1"/>
      <dgm:spPr/>
      <dgm:t>
        <a:bodyPr/>
        <a:lstStyle/>
        <a:p>
          <a:r>
            <a:rPr lang="id-ID" sz="2000" b="1" dirty="0" smtClean="0">
              <a:solidFill>
                <a:schemeClr val="bg1"/>
              </a:solidFill>
              <a:effectLst>
                <a:outerShdw blurRad="38100" dist="38100" dir="2700000" algn="tl">
                  <a:srgbClr val="000000">
                    <a:alpha val="43137"/>
                  </a:srgbClr>
                </a:outerShdw>
              </a:effectLst>
            </a:rPr>
            <a:t>Perhitungn zat gizi yang diperlukan pasien</a:t>
          </a:r>
          <a:endParaRPr lang="id-ID" sz="2000" b="1" dirty="0">
            <a:solidFill>
              <a:schemeClr val="bg1"/>
            </a:solidFill>
            <a:effectLst>
              <a:outerShdw blurRad="38100" dist="38100" dir="2700000" algn="tl">
                <a:srgbClr val="000000">
                  <a:alpha val="43137"/>
                </a:srgbClr>
              </a:outerShdw>
            </a:effectLst>
          </a:endParaRPr>
        </a:p>
      </dgm:t>
    </dgm:pt>
    <dgm:pt modelId="{48498371-1750-4EED-A570-4B110D06E411}" type="parTrans" cxnId="{FEE0B28C-D116-4937-9BA7-74379A1940BC}">
      <dgm:prSet/>
      <dgm:spPr/>
      <dgm:t>
        <a:bodyPr/>
        <a:lstStyle/>
        <a:p>
          <a:endParaRPr lang="id-ID">
            <a:solidFill>
              <a:schemeClr val="bg1"/>
            </a:solidFill>
          </a:endParaRPr>
        </a:p>
      </dgm:t>
    </dgm:pt>
    <dgm:pt modelId="{AB7F06A5-1D2A-4E7E-946F-07856D6FB757}" type="sibTrans" cxnId="{FEE0B28C-D116-4937-9BA7-74379A1940BC}">
      <dgm:prSet/>
      <dgm:spPr/>
      <dgm:t>
        <a:bodyPr/>
        <a:lstStyle/>
        <a:p>
          <a:endParaRPr lang="id-ID">
            <a:solidFill>
              <a:schemeClr val="bg1"/>
            </a:solidFill>
          </a:endParaRPr>
        </a:p>
      </dgm:t>
    </dgm:pt>
    <dgm:pt modelId="{96EC2583-F2E0-4644-984A-DE3EC2C61539}">
      <dgm:prSet phldrT="[Text]"/>
      <dgm:spPr/>
      <dgm:t>
        <a:bodyPr/>
        <a:lstStyle/>
        <a:p>
          <a:r>
            <a:rPr lang="id-ID" b="1" dirty="0" smtClean="0">
              <a:solidFill>
                <a:schemeClr val="bg1"/>
              </a:solidFill>
            </a:rPr>
            <a:t>Distribusikan dalam 24 jam </a:t>
          </a:r>
          <a:endParaRPr lang="id-ID" b="1" dirty="0">
            <a:solidFill>
              <a:schemeClr val="bg1"/>
            </a:solidFill>
          </a:endParaRPr>
        </a:p>
      </dgm:t>
    </dgm:pt>
    <dgm:pt modelId="{76F9CC05-D505-4B90-B769-4F77C0B34BFC}" type="sibTrans" cxnId="{5A7F2BC4-388D-495F-9C1E-6A507A738A50}">
      <dgm:prSet/>
      <dgm:spPr/>
      <dgm:t>
        <a:bodyPr/>
        <a:lstStyle/>
        <a:p>
          <a:endParaRPr lang="id-ID">
            <a:solidFill>
              <a:schemeClr val="bg1"/>
            </a:solidFill>
          </a:endParaRPr>
        </a:p>
      </dgm:t>
    </dgm:pt>
    <dgm:pt modelId="{B048E64D-9B09-4687-B885-CA50720663DB}" type="parTrans" cxnId="{5A7F2BC4-388D-495F-9C1E-6A507A738A50}">
      <dgm:prSet/>
      <dgm:spPr/>
      <dgm:t>
        <a:bodyPr/>
        <a:lstStyle/>
        <a:p>
          <a:endParaRPr lang="id-ID">
            <a:solidFill>
              <a:schemeClr val="bg1"/>
            </a:solidFill>
          </a:endParaRPr>
        </a:p>
      </dgm:t>
    </dgm:pt>
    <dgm:pt modelId="{6D9806ED-BBA5-49B4-8F2C-3EBD0D6643F3}">
      <dgm:prSet phldrT="[Text]"/>
      <dgm:spPr/>
      <dgm:t>
        <a:bodyPr/>
        <a:lstStyle/>
        <a:p>
          <a:r>
            <a:rPr lang="id-ID" b="1" dirty="0" smtClean="0">
              <a:solidFill>
                <a:schemeClr val="bg1"/>
              </a:solidFill>
            </a:rPr>
            <a:t>Energi </a:t>
          </a:r>
          <a:endParaRPr lang="id-ID" b="1" dirty="0">
            <a:solidFill>
              <a:schemeClr val="bg1"/>
            </a:solidFill>
          </a:endParaRPr>
        </a:p>
      </dgm:t>
    </dgm:pt>
    <dgm:pt modelId="{F41E2028-176F-4AED-B8EC-3358CC3640B4}" type="sibTrans" cxnId="{E66DB559-E462-4924-B130-B75B3A999D26}">
      <dgm:prSet/>
      <dgm:spPr/>
      <dgm:t>
        <a:bodyPr/>
        <a:lstStyle/>
        <a:p>
          <a:endParaRPr lang="id-ID">
            <a:solidFill>
              <a:schemeClr val="bg1"/>
            </a:solidFill>
          </a:endParaRPr>
        </a:p>
      </dgm:t>
    </dgm:pt>
    <dgm:pt modelId="{F290DBE7-AFD5-4E89-9560-E61A414B58BA}" type="parTrans" cxnId="{E66DB559-E462-4924-B130-B75B3A999D26}">
      <dgm:prSet/>
      <dgm:spPr/>
      <dgm:t>
        <a:bodyPr/>
        <a:lstStyle/>
        <a:p>
          <a:endParaRPr lang="id-ID">
            <a:solidFill>
              <a:schemeClr val="bg1"/>
            </a:solidFill>
          </a:endParaRPr>
        </a:p>
      </dgm:t>
    </dgm:pt>
    <dgm:pt modelId="{72A0D09E-4E0A-4283-9F70-71C5CACF8E53}">
      <dgm:prSet phldrT="[Text]"/>
      <dgm:spPr/>
      <dgm:t>
        <a:bodyPr/>
        <a:lstStyle/>
        <a:p>
          <a:r>
            <a:rPr lang="id-ID" b="1" dirty="0" smtClean="0">
              <a:solidFill>
                <a:schemeClr val="bg1"/>
              </a:solidFill>
            </a:rPr>
            <a:t>Jumlah energi </a:t>
          </a:r>
          <a:endParaRPr lang="id-ID" b="1" dirty="0">
            <a:solidFill>
              <a:schemeClr val="bg1"/>
            </a:solidFill>
          </a:endParaRPr>
        </a:p>
      </dgm:t>
    </dgm:pt>
    <dgm:pt modelId="{17E18D23-2554-4163-8535-EF7E126E084F}" type="sibTrans" cxnId="{9F9DE13B-430F-4E01-9CBC-BABE2CA29E22}">
      <dgm:prSet/>
      <dgm:spPr/>
      <dgm:t>
        <a:bodyPr/>
        <a:lstStyle/>
        <a:p>
          <a:endParaRPr lang="id-ID">
            <a:solidFill>
              <a:schemeClr val="bg1"/>
            </a:solidFill>
          </a:endParaRPr>
        </a:p>
      </dgm:t>
    </dgm:pt>
    <dgm:pt modelId="{F9CD40F8-0EC7-47AD-B53B-0D895EDB517F}" type="parTrans" cxnId="{9F9DE13B-430F-4E01-9CBC-BABE2CA29E22}">
      <dgm:prSet/>
      <dgm:spPr/>
      <dgm:t>
        <a:bodyPr/>
        <a:lstStyle/>
        <a:p>
          <a:endParaRPr lang="id-ID">
            <a:solidFill>
              <a:schemeClr val="bg1"/>
            </a:solidFill>
          </a:endParaRPr>
        </a:p>
      </dgm:t>
    </dgm:pt>
    <dgm:pt modelId="{22849925-444E-4C64-AFF8-6736FDF19BF8}">
      <dgm:prSet phldrT="[Text]"/>
      <dgm:spPr/>
      <dgm:t>
        <a:bodyPr/>
        <a:lstStyle/>
        <a:p>
          <a:r>
            <a:rPr lang="id-ID" b="1" dirty="0" smtClean="0">
              <a:solidFill>
                <a:schemeClr val="bg1"/>
              </a:solidFill>
            </a:rPr>
            <a:t>Distribusi energi selama 24 jam</a:t>
          </a:r>
          <a:endParaRPr lang="id-ID" b="1" dirty="0">
            <a:solidFill>
              <a:schemeClr val="bg1"/>
            </a:solidFill>
          </a:endParaRPr>
        </a:p>
      </dgm:t>
    </dgm:pt>
    <dgm:pt modelId="{134C8116-FC14-47C2-83A1-BCD4295AC39A}" type="parTrans" cxnId="{EC6FCBD6-E0B2-419B-869B-26074B3E3B47}">
      <dgm:prSet/>
      <dgm:spPr/>
      <dgm:t>
        <a:bodyPr/>
        <a:lstStyle/>
        <a:p>
          <a:endParaRPr lang="id-ID">
            <a:solidFill>
              <a:schemeClr val="bg1"/>
            </a:solidFill>
          </a:endParaRPr>
        </a:p>
      </dgm:t>
    </dgm:pt>
    <dgm:pt modelId="{957EEF14-D88A-407B-B54A-FC5BF594DCB1}" type="sibTrans" cxnId="{EC6FCBD6-E0B2-419B-869B-26074B3E3B47}">
      <dgm:prSet/>
      <dgm:spPr/>
      <dgm:t>
        <a:bodyPr/>
        <a:lstStyle/>
        <a:p>
          <a:endParaRPr lang="id-ID">
            <a:solidFill>
              <a:schemeClr val="bg1"/>
            </a:solidFill>
          </a:endParaRPr>
        </a:p>
      </dgm:t>
    </dgm:pt>
    <dgm:pt modelId="{4A0BEE2E-CF6B-4EEB-9AB6-6D317370626D}">
      <dgm:prSet phldrT="[Text]"/>
      <dgm:spPr/>
      <dgm:t>
        <a:bodyPr/>
        <a:lstStyle/>
        <a:p>
          <a:r>
            <a:rPr lang="id-ID" b="1" dirty="0" smtClean="0">
              <a:solidFill>
                <a:schemeClr val="bg1"/>
              </a:solidFill>
            </a:rPr>
            <a:t>Analisis terhadap komposisi zat gizi</a:t>
          </a:r>
          <a:endParaRPr lang="id-ID" b="1" dirty="0">
            <a:solidFill>
              <a:schemeClr val="bg1"/>
            </a:solidFill>
          </a:endParaRPr>
        </a:p>
      </dgm:t>
    </dgm:pt>
    <dgm:pt modelId="{A6335F7C-E74E-46B0-A2CD-079579A50615}" type="parTrans" cxnId="{752944C8-3A9F-4B8D-B633-FC28668162C8}">
      <dgm:prSet/>
      <dgm:spPr/>
      <dgm:t>
        <a:bodyPr/>
        <a:lstStyle/>
        <a:p>
          <a:endParaRPr lang="id-ID">
            <a:solidFill>
              <a:schemeClr val="bg1"/>
            </a:solidFill>
          </a:endParaRPr>
        </a:p>
      </dgm:t>
    </dgm:pt>
    <dgm:pt modelId="{58688089-5723-4CB9-A47B-97859622618B}" type="sibTrans" cxnId="{752944C8-3A9F-4B8D-B633-FC28668162C8}">
      <dgm:prSet/>
      <dgm:spPr/>
      <dgm:t>
        <a:bodyPr/>
        <a:lstStyle/>
        <a:p>
          <a:endParaRPr lang="id-ID">
            <a:solidFill>
              <a:schemeClr val="bg1"/>
            </a:solidFill>
          </a:endParaRPr>
        </a:p>
      </dgm:t>
    </dgm:pt>
    <dgm:pt modelId="{86A13411-2A2B-48C6-9485-8CFD559F7D20}">
      <dgm:prSet phldrT="[Text]"/>
      <dgm:spPr/>
      <dgm:t>
        <a:bodyPr/>
        <a:lstStyle/>
        <a:p>
          <a:r>
            <a:rPr lang="id-ID" b="1" dirty="0" smtClean="0">
              <a:solidFill>
                <a:schemeClr val="bg1"/>
              </a:solidFill>
            </a:rPr>
            <a:t>Perhitungan KH setiap sajian</a:t>
          </a:r>
          <a:endParaRPr lang="id-ID" b="1" dirty="0">
            <a:solidFill>
              <a:schemeClr val="bg1"/>
            </a:solidFill>
          </a:endParaRPr>
        </a:p>
      </dgm:t>
    </dgm:pt>
    <dgm:pt modelId="{9512A2DD-A337-4202-8805-C77F908DFD98}" type="parTrans" cxnId="{2818B0D6-419F-4C00-B95A-FE907014CA2D}">
      <dgm:prSet/>
      <dgm:spPr/>
      <dgm:t>
        <a:bodyPr/>
        <a:lstStyle/>
        <a:p>
          <a:endParaRPr lang="id-ID">
            <a:solidFill>
              <a:schemeClr val="bg1"/>
            </a:solidFill>
          </a:endParaRPr>
        </a:p>
      </dgm:t>
    </dgm:pt>
    <dgm:pt modelId="{EE5D6C81-096F-49C6-90FB-E941CCD5ABF8}" type="sibTrans" cxnId="{2818B0D6-419F-4C00-B95A-FE907014CA2D}">
      <dgm:prSet/>
      <dgm:spPr/>
      <dgm:t>
        <a:bodyPr/>
        <a:lstStyle/>
        <a:p>
          <a:endParaRPr lang="id-ID">
            <a:solidFill>
              <a:schemeClr val="bg1"/>
            </a:solidFill>
          </a:endParaRPr>
        </a:p>
      </dgm:t>
    </dgm:pt>
    <dgm:pt modelId="{E9DA4082-A654-4B08-9386-E8A8D92FF619}">
      <dgm:prSet phldrT="[Text]"/>
      <dgm:spPr/>
      <dgm:t>
        <a:bodyPr/>
        <a:lstStyle/>
        <a:p>
          <a:r>
            <a:rPr lang="id-ID" b="1" dirty="0" smtClean="0">
              <a:solidFill>
                <a:schemeClr val="bg1"/>
              </a:solidFill>
            </a:rPr>
            <a:t>Komposisi zat gizi sesuai dengan kebiasaan</a:t>
          </a:r>
          <a:endParaRPr lang="id-ID" b="1" dirty="0">
            <a:solidFill>
              <a:schemeClr val="bg1"/>
            </a:solidFill>
          </a:endParaRPr>
        </a:p>
      </dgm:t>
    </dgm:pt>
    <dgm:pt modelId="{B11E8FC1-41EC-4CFC-B59F-D7E5BAE950D7}" type="parTrans" cxnId="{45F9E7D3-6424-4ACC-B7A4-F32CE8C46F46}">
      <dgm:prSet/>
      <dgm:spPr/>
      <dgm:t>
        <a:bodyPr/>
        <a:lstStyle/>
        <a:p>
          <a:endParaRPr lang="id-ID"/>
        </a:p>
      </dgm:t>
    </dgm:pt>
    <dgm:pt modelId="{6D6930C3-DF54-49CE-BA15-36BE0DD5DA9C}" type="sibTrans" cxnId="{45F9E7D3-6424-4ACC-B7A4-F32CE8C46F46}">
      <dgm:prSet/>
      <dgm:spPr/>
      <dgm:t>
        <a:bodyPr/>
        <a:lstStyle/>
        <a:p>
          <a:endParaRPr lang="id-ID"/>
        </a:p>
      </dgm:t>
    </dgm:pt>
    <dgm:pt modelId="{06AFA085-4A55-44E2-B89A-A898D7C35970}">
      <dgm:prSet phldrT="[Text]"/>
      <dgm:spPr/>
      <dgm:t>
        <a:bodyPr/>
        <a:lstStyle/>
        <a:p>
          <a:r>
            <a:rPr lang="id-ID" b="1" dirty="0" smtClean="0">
              <a:solidFill>
                <a:schemeClr val="bg1"/>
              </a:solidFill>
            </a:rPr>
            <a:t>Perhitungan jumlah karbohidrat per sajian</a:t>
          </a:r>
          <a:endParaRPr lang="id-ID" b="1" dirty="0">
            <a:solidFill>
              <a:schemeClr val="bg1"/>
            </a:solidFill>
          </a:endParaRPr>
        </a:p>
      </dgm:t>
    </dgm:pt>
    <dgm:pt modelId="{8FCE0380-988C-4782-B66C-83918639FAA0}" type="parTrans" cxnId="{150AD05F-020A-4FA7-9A41-B2FC0AB64A8B}">
      <dgm:prSet/>
      <dgm:spPr/>
      <dgm:t>
        <a:bodyPr/>
        <a:lstStyle/>
        <a:p>
          <a:endParaRPr lang="id-ID"/>
        </a:p>
      </dgm:t>
    </dgm:pt>
    <dgm:pt modelId="{964F7CFE-2A23-47E3-BCB5-A2267123A043}" type="sibTrans" cxnId="{150AD05F-020A-4FA7-9A41-B2FC0AB64A8B}">
      <dgm:prSet/>
      <dgm:spPr/>
      <dgm:t>
        <a:bodyPr/>
        <a:lstStyle/>
        <a:p>
          <a:endParaRPr lang="id-ID"/>
        </a:p>
      </dgm:t>
    </dgm:pt>
    <dgm:pt modelId="{65199CCF-93BC-4DC2-AAC6-EE7F7652518C}" type="pres">
      <dgm:prSet presAssocID="{7B664B53-8965-4978-9CF8-B0465B85EA8B}" presName="Name0" presStyleCnt="0">
        <dgm:presLayoutVars>
          <dgm:dir/>
          <dgm:animLvl val="lvl"/>
          <dgm:resizeHandles val="exact"/>
        </dgm:presLayoutVars>
      </dgm:prSet>
      <dgm:spPr/>
      <dgm:t>
        <a:bodyPr/>
        <a:lstStyle/>
        <a:p>
          <a:endParaRPr lang="id-ID"/>
        </a:p>
      </dgm:t>
    </dgm:pt>
    <dgm:pt modelId="{1E068F60-60F8-4A50-84A3-6B9FD8705056}" type="pres">
      <dgm:prSet presAssocID="{89E7113A-1A83-42C0-A1B8-A5239B6E840F}" presName="boxAndChildren" presStyleCnt="0"/>
      <dgm:spPr/>
    </dgm:pt>
    <dgm:pt modelId="{286E1C4F-7C4C-4AE0-9E39-11E59DA7C1FB}" type="pres">
      <dgm:prSet presAssocID="{89E7113A-1A83-42C0-A1B8-A5239B6E840F}" presName="parentTextBox" presStyleLbl="node1" presStyleIdx="0" presStyleCnt="3"/>
      <dgm:spPr/>
      <dgm:t>
        <a:bodyPr/>
        <a:lstStyle/>
        <a:p>
          <a:endParaRPr lang="id-ID"/>
        </a:p>
      </dgm:t>
    </dgm:pt>
    <dgm:pt modelId="{5930ED1B-6E32-413D-B1EF-09E104F15EFB}" type="pres">
      <dgm:prSet presAssocID="{89E7113A-1A83-42C0-A1B8-A5239B6E840F}" presName="entireBox" presStyleLbl="node1" presStyleIdx="0" presStyleCnt="3"/>
      <dgm:spPr/>
      <dgm:t>
        <a:bodyPr/>
        <a:lstStyle/>
        <a:p>
          <a:endParaRPr lang="id-ID"/>
        </a:p>
      </dgm:t>
    </dgm:pt>
    <dgm:pt modelId="{7377CFE9-0D51-4E1B-8D75-F8275F936C31}" type="pres">
      <dgm:prSet presAssocID="{89E7113A-1A83-42C0-A1B8-A5239B6E840F}" presName="descendantBox" presStyleCnt="0"/>
      <dgm:spPr/>
    </dgm:pt>
    <dgm:pt modelId="{49913C89-FE40-4FBE-8760-B4D29D52A37A}" type="pres">
      <dgm:prSet presAssocID="{6D9806ED-BBA5-49B4-8F2C-3EBD0D6643F3}" presName="childTextBox" presStyleLbl="fgAccFollowNode1" presStyleIdx="0" presStyleCnt="8">
        <dgm:presLayoutVars>
          <dgm:bulletEnabled val="1"/>
        </dgm:presLayoutVars>
      </dgm:prSet>
      <dgm:spPr/>
      <dgm:t>
        <a:bodyPr/>
        <a:lstStyle/>
        <a:p>
          <a:endParaRPr lang="id-ID"/>
        </a:p>
      </dgm:t>
    </dgm:pt>
    <dgm:pt modelId="{0F2D88F4-F000-494A-A467-FB9DE30400B4}" type="pres">
      <dgm:prSet presAssocID="{96EC2583-F2E0-4644-984A-DE3EC2C61539}" presName="childTextBox" presStyleLbl="fgAccFollowNode1" presStyleIdx="1" presStyleCnt="8">
        <dgm:presLayoutVars>
          <dgm:bulletEnabled val="1"/>
        </dgm:presLayoutVars>
      </dgm:prSet>
      <dgm:spPr/>
      <dgm:t>
        <a:bodyPr/>
        <a:lstStyle/>
        <a:p>
          <a:endParaRPr lang="id-ID"/>
        </a:p>
      </dgm:t>
    </dgm:pt>
    <dgm:pt modelId="{6027B8AD-8D3B-4A22-AB28-E6C42AC787EA}" type="pres">
      <dgm:prSet presAssocID="{E9DA4082-A654-4B08-9386-E8A8D92FF619}" presName="childTextBox" presStyleLbl="fgAccFollowNode1" presStyleIdx="2" presStyleCnt="8">
        <dgm:presLayoutVars>
          <dgm:bulletEnabled val="1"/>
        </dgm:presLayoutVars>
      </dgm:prSet>
      <dgm:spPr/>
      <dgm:t>
        <a:bodyPr/>
        <a:lstStyle/>
        <a:p>
          <a:endParaRPr lang="id-ID"/>
        </a:p>
      </dgm:t>
    </dgm:pt>
    <dgm:pt modelId="{CB14AF65-69D1-41C5-B206-74D128BD77D7}" type="pres">
      <dgm:prSet presAssocID="{06AFA085-4A55-44E2-B89A-A898D7C35970}" presName="childTextBox" presStyleLbl="fgAccFollowNode1" presStyleIdx="3" presStyleCnt="8">
        <dgm:presLayoutVars>
          <dgm:bulletEnabled val="1"/>
        </dgm:presLayoutVars>
      </dgm:prSet>
      <dgm:spPr/>
      <dgm:t>
        <a:bodyPr/>
        <a:lstStyle/>
        <a:p>
          <a:endParaRPr lang="id-ID"/>
        </a:p>
      </dgm:t>
    </dgm:pt>
    <dgm:pt modelId="{EBC253DB-998E-4D51-BDB8-7A53C35BBABA}" type="pres">
      <dgm:prSet presAssocID="{7CB4BE07-5C8F-4052-A27B-05EF9EB62999}" presName="sp" presStyleCnt="0"/>
      <dgm:spPr/>
    </dgm:pt>
    <dgm:pt modelId="{8174B7C3-3591-4321-9A4F-597BD04ED2DC}" type="pres">
      <dgm:prSet presAssocID="{30DDC27A-0B8F-4E06-BAB2-AB05263469B1}" presName="arrowAndChildren" presStyleCnt="0"/>
      <dgm:spPr/>
    </dgm:pt>
    <dgm:pt modelId="{2B5F0CD0-0B7A-461C-859D-904F8BAF38CF}" type="pres">
      <dgm:prSet presAssocID="{30DDC27A-0B8F-4E06-BAB2-AB05263469B1}" presName="parentTextArrow" presStyleLbl="node1" presStyleIdx="0" presStyleCnt="3"/>
      <dgm:spPr/>
      <dgm:t>
        <a:bodyPr/>
        <a:lstStyle/>
        <a:p>
          <a:endParaRPr lang="id-ID"/>
        </a:p>
      </dgm:t>
    </dgm:pt>
    <dgm:pt modelId="{C3B7842F-2C8A-472B-ADDA-5ACAF0E8DA9F}" type="pres">
      <dgm:prSet presAssocID="{30DDC27A-0B8F-4E06-BAB2-AB05263469B1}" presName="arrow" presStyleLbl="node1" presStyleIdx="1" presStyleCnt="3"/>
      <dgm:spPr/>
      <dgm:t>
        <a:bodyPr/>
        <a:lstStyle/>
        <a:p>
          <a:endParaRPr lang="id-ID"/>
        </a:p>
      </dgm:t>
    </dgm:pt>
    <dgm:pt modelId="{58C4B63F-265B-48D4-BBDF-9576E016951D}" type="pres">
      <dgm:prSet presAssocID="{30DDC27A-0B8F-4E06-BAB2-AB05263469B1}" presName="descendantArrow" presStyleCnt="0"/>
      <dgm:spPr/>
    </dgm:pt>
    <dgm:pt modelId="{C06970FC-5CF6-4454-B73A-5A23DC85506D}" type="pres">
      <dgm:prSet presAssocID="{72A0D09E-4E0A-4283-9F70-71C5CACF8E53}" presName="childTextArrow" presStyleLbl="fgAccFollowNode1" presStyleIdx="4" presStyleCnt="8">
        <dgm:presLayoutVars>
          <dgm:bulletEnabled val="1"/>
        </dgm:presLayoutVars>
      </dgm:prSet>
      <dgm:spPr/>
      <dgm:t>
        <a:bodyPr/>
        <a:lstStyle/>
        <a:p>
          <a:endParaRPr lang="id-ID"/>
        </a:p>
      </dgm:t>
    </dgm:pt>
    <dgm:pt modelId="{360AA246-80B3-4913-BD42-58A7C012E320}" type="pres">
      <dgm:prSet presAssocID="{22849925-444E-4C64-AFF8-6736FDF19BF8}" presName="childTextArrow" presStyleLbl="fgAccFollowNode1" presStyleIdx="5" presStyleCnt="8">
        <dgm:presLayoutVars>
          <dgm:bulletEnabled val="1"/>
        </dgm:presLayoutVars>
      </dgm:prSet>
      <dgm:spPr/>
      <dgm:t>
        <a:bodyPr/>
        <a:lstStyle/>
        <a:p>
          <a:endParaRPr lang="id-ID"/>
        </a:p>
      </dgm:t>
    </dgm:pt>
    <dgm:pt modelId="{4756D851-456F-42A3-BD92-AD42AAC2484B}" type="pres">
      <dgm:prSet presAssocID="{4A0BEE2E-CF6B-4EEB-9AB6-6D317370626D}" presName="childTextArrow" presStyleLbl="fgAccFollowNode1" presStyleIdx="6" presStyleCnt="8">
        <dgm:presLayoutVars>
          <dgm:bulletEnabled val="1"/>
        </dgm:presLayoutVars>
      </dgm:prSet>
      <dgm:spPr/>
      <dgm:t>
        <a:bodyPr/>
        <a:lstStyle/>
        <a:p>
          <a:endParaRPr lang="id-ID"/>
        </a:p>
      </dgm:t>
    </dgm:pt>
    <dgm:pt modelId="{70FE2238-D72A-4206-A2FD-0B295621595A}" type="pres">
      <dgm:prSet presAssocID="{86A13411-2A2B-48C6-9485-8CFD559F7D20}" presName="childTextArrow" presStyleLbl="fgAccFollowNode1" presStyleIdx="7" presStyleCnt="8">
        <dgm:presLayoutVars>
          <dgm:bulletEnabled val="1"/>
        </dgm:presLayoutVars>
      </dgm:prSet>
      <dgm:spPr/>
      <dgm:t>
        <a:bodyPr/>
        <a:lstStyle/>
        <a:p>
          <a:endParaRPr lang="id-ID"/>
        </a:p>
      </dgm:t>
    </dgm:pt>
    <dgm:pt modelId="{18A8B724-EB87-4715-9B8A-602E4E9187BA}" type="pres">
      <dgm:prSet presAssocID="{C8E7FD6F-DE91-4D3B-B8C1-38CD19027730}" presName="sp" presStyleCnt="0"/>
      <dgm:spPr/>
    </dgm:pt>
    <dgm:pt modelId="{2A9D1E51-5102-49CD-B22F-19AA353BF8B6}" type="pres">
      <dgm:prSet presAssocID="{A7869EEF-235D-4A06-9FAE-439A5DA8D863}" presName="arrowAndChildren" presStyleCnt="0"/>
      <dgm:spPr/>
    </dgm:pt>
    <dgm:pt modelId="{A785D1DD-4B64-4C32-A4ED-4E88B44ED323}" type="pres">
      <dgm:prSet presAssocID="{A7869EEF-235D-4A06-9FAE-439A5DA8D863}" presName="parentTextArrow" presStyleLbl="node1" presStyleIdx="2" presStyleCnt="3" custScaleY="73232"/>
      <dgm:spPr/>
      <dgm:t>
        <a:bodyPr/>
        <a:lstStyle/>
        <a:p>
          <a:endParaRPr lang="id-ID"/>
        </a:p>
      </dgm:t>
    </dgm:pt>
  </dgm:ptLst>
  <dgm:cxnLst>
    <dgm:cxn modelId="{9F9DE13B-430F-4E01-9CBC-BABE2CA29E22}" srcId="{30DDC27A-0B8F-4E06-BAB2-AB05263469B1}" destId="{72A0D09E-4E0A-4283-9F70-71C5CACF8E53}" srcOrd="0" destOrd="0" parTransId="{F9CD40F8-0EC7-47AD-B53B-0D895EDB517F}" sibTransId="{17E18D23-2554-4163-8535-EF7E126E084F}"/>
    <dgm:cxn modelId="{FEE0B28C-D116-4937-9BA7-74379A1940BC}" srcId="{7B664B53-8965-4978-9CF8-B0465B85EA8B}" destId="{89E7113A-1A83-42C0-A1B8-A5239B6E840F}" srcOrd="2" destOrd="0" parTransId="{48498371-1750-4EED-A570-4B110D06E411}" sibTransId="{AB7F06A5-1D2A-4E7E-946F-07856D6FB757}"/>
    <dgm:cxn modelId="{096BE13F-F06F-4514-9B6F-9F16AB2E6DFD}" type="presOf" srcId="{96EC2583-F2E0-4644-984A-DE3EC2C61539}" destId="{0F2D88F4-F000-494A-A467-FB9DE30400B4}" srcOrd="0" destOrd="0" presId="urn:microsoft.com/office/officeart/2005/8/layout/process4"/>
    <dgm:cxn modelId="{B2003A6E-6854-43FE-BA70-C47FAC0D93EB}" type="presOf" srcId="{22849925-444E-4C64-AFF8-6736FDF19BF8}" destId="{360AA246-80B3-4913-BD42-58A7C012E320}" srcOrd="0" destOrd="0" presId="urn:microsoft.com/office/officeart/2005/8/layout/process4"/>
    <dgm:cxn modelId="{E66DB559-E462-4924-B130-B75B3A999D26}" srcId="{89E7113A-1A83-42C0-A1B8-A5239B6E840F}" destId="{6D9806ED-BBA5-49B4-8F2C-3EBD0D6643F3}" srcOrd="0" destOrd="0" parTransId="{F290DBE7-AFD5-4E89-9560-E61A414B58BA}" sibTransId="{F41E2028-176F-4AED-B8EC-3358CC3640B4}"/>
    <dgm:cxn modelId="{5A7F2BC4-388D-495F-9C1E-6A507A738A50}" srcId="{89E7113A-1A83-42C0-A1B8-A5239B6E840F}" destId="{96EC2583-F2E0-4644-984A-DE3EC2C61539}" srcOrd="1" destOrd="0" parTransId="{B048E64D-9B09-4687-B885-CA50720663DB}" sibTransId="{76F9CC05-D505-4B90-B769-4F77C0B34BFC}"/>
    <dgm:cxn modelId="{111E8FC7-206A-4B5E-AD55-04D433F4AC5B}" type="presOf" srcId="{7B664B53-8965-4978-9CF8-B0465B85EA8B}" destId="{65199CCF-93BC-4DC2-AAC6-EE7F7652518C}" srcOrd="0" destOrd="0" presId="urn:microsoft.com/office/officeart/2005/8/layout/process4"/>
    <dgm:cxn modelId="{C184D566-59E0-4D97-9AE3-DCF1BBC12C45}" type="presOf" srcId="{72A0D09E-4E0A-4283-9F70-71C5CACF8E53}" destId="{C06970FC-5CF6-4454-B73A-5A23DC85506D}" srcOrd="0" destOrd="0" presId="urn:microsoft.com/office/officeart/2005/8/layout/process4"/>
    <dgm:cxn modelId="{150AD05F-020A-4FA7-9A41-B2FC0AB64A8B}" srcId="{89E7113A-1A83-42C0-A1B8-A5239B6E840F}" destId="{06AFA085-4A55-44E2-B89A-A898D7C35970}" srcOrd="3" destOrd="0" parTransId="{8FCE0380-988C-4782-B66C-83918639FAA0}" sibTransId="{964F7CFE-2A23-47E3-BCB5-A2267123A043}"/>
    <dgm:cxn modelId="{45A39EA9-6922-40D6-9A28-E137E6A4ACA8}" type="presOf" srcId="{89E7113A-1A83-42C0-A1B8-A5239B6E840F}" destId="{5930ED1B-6E32-413D-B1EF-09E104F15EFB}" srcOrd="1" destOrd="0" presId="urn:microsoft.com/office/officeart/2005/8/layout/process4"/>
    <dgm:cxn modelId="{A5A16C56-FAD5-4293-9B22-4C56F2EC7192}" type="presOf" srcId="{89E7113A-1A83-42C0-A1B8-A5239B6E840F}" destId="{286E1C4F-7C4C-4AE0-9E39-11E59DA7C1FB}" srcOrd="0" destOrd="0" presId="urn:microsoft.com/office/officeart/2005/8/layout/process4"/>
    <dgm:cxn modelId="{DAB665EF-4B52-4A34-8295-AAB347E561CB}" type="presOf" srcId="{06AFA085-4A55-44E2-B89A-A898D7C35970}" destId="{CB14AF65-69D1-41C5-B206-74D128BD77D7}" srcOrd="0" destOrd="0" presId="urn:microsoft.com/office/officeart/2005/8/layout/process4"/>
    <dgm:cxn modelId="{003FEE66-9BC6-4708-AAD1-221DAB3278FA}" type="presOf" srcId="{6D9806ED-BBA5-49B4-8F2C-3EBD0D6643F3}" destId="{49913C89-FE40-4FBE-8760-B4D29D52A37A}" srcOrd="0" destOrd="0" presId="urn:microsoft.com/office/officeart/2005/8/layout/process4"/>
    <dgm:cxn modelId="{A3475989-0C87-47F0-A456-9A3BEE2CC4CC}" type="presOf" srcId="{E9DA4082-A654-4B08-9386-E8A8D92FF619}" destId="{6027B8AD-8D3B-4A22-AB28-E6C42AC787EA}" srcOrd="0" destOrd="0" presId="urn:microsoft.com/office/officeart/2005/8/layout/process4"/>
    <dgm:cxn modelId="{60EC6DA1-5B9B-4614-BDCD-E690DD0D84BA}" type="presOf" srcId="{86A13411-2A2B-48C6-9485-8CFD559F7D20}" destId="{70FE2238-D72A-4206-A2FD-0B295621595A}" srcOrd="0" destOrd="0" presId="urn:microsoft.com/office/officeart/2005/8/layout/process4"/>
    <dgm:cxn modelId="{8C142AA2-715E-4A61-953E-C5A37BC66FAA}" type="presOf" srcId="{30DDC27A-0B8F-4E06-BAB2-AB05263469B1}" destId="{C3B7842F-2C8A-472B-ADDA-5ACAF0E8DA9F}" srcOrd="1" destOrd="0" presId="urn:microsoft.com/office/officeart/2005/8/layout/process4"/>
    <dgm:cxn modelId="{B9406569-0850-4CD8-AFB1-011C68C87196}" type="presOf" srcId="{30DDC27A-0B8F-4E06-BAB2-AB05263469B1}" destId="{2B5F0CD0-0B7A-461C-859D-904F8BAF38CF}" srcOrd="0" destOrd="0" presId="urn:microsoft.com/office/officeart/2005/8/layout/process4"/>
    <dgm:cxn modelId="{D6B2EF37-55E9-40CC-B59C-3DDBDF513086}" srcId="{7B664B53-8965-4978-9CF8-B0465B85EA8B}" destId="{30DDC27A-0B8F-4E06-BAB2-AB05263469B1}" srcOrd="1" destOrd="0" parTransId="{A05CCF18-E625-4386-8BFA-B36C84F3015E}" sibTransId="{7CB4BE07-5C8F-4052-A27B-05EF9EB62999}"/>
    <dgm:cxn modelId="{5F8B541D-9F01-497A-AFFD-0D42967D75E2}" srcId="{7B664B53-8965-4978-9CF8-B0465B85EA8B}" destId="{A7869EEF-235D-4A06-9FAE-439A5DA8D863}" srcOrd="0" destOrd="0" parTransId="{3A7FF009-7A42-425D-B941-1271A9944980}" sibTransId="{C8E7FD6F-DE91-4D3B-B8C1-38CD19027730}"/>
    <dgm:cxn modelId="{2818B0D6-419F-4C00-B95A-FE907014CA2D}" srcId="{30DDC27A-0B8F-4E06-BAB2-AB05263469B1}" destId="{86A13411-2A2B-48C6-9485-8CFD559F7D20}" srcOrd="3" destOrd="0" parTransId="{9512A2DD-A337-4202-8805-C77F908DFD98}" sibTransId="{EE5D6C81-096F-49C6-90FB-E941CCD5ABF8}"/>
    <dgm:cxn modelId="{752944C8-3A9F-4B8D-B633-FC28668162C8}" srcId="{30DDC27A-0B8F-4E06-BAB2-AB05263469B1}" destId="{4A0BEE2E-CF6B-4EEB-9AB6-6D317370626D}" srcOrd="2" destOrd="0" parTransId="{A6335F7C-E74E-46B0-A2CD-079579A50615}" sibTransId="{58688089-5723-4CB9-A47B-97859622618B}"/>
    <dgm:cxn modelId="{2B6B6FFC-7E47-46B3-8AF3-3319629165FE}" type="presOf" srcId="{4A0BEE2E-CF6B-4EEB-9AB6-6D317370626D}" destId="{4756D851-456F-42A3-BD92-AD42AAC2484B}" srcOrd="0" destOrd="0" presId="urn:microsoft.com/office/officeart/2005/8/layout/process4"/>
    <dgm:cxn modelId="{1D60E41E-DEC6-4AA9-BF14-021888A53355}" type="presOf" srcId="{A7869EEF-235D-4A06-9FAE-439A5DA8D863}" destId="{A785D1DD-4B64-4C32-A4ED-4E88B44ED323}" srcOrd="0" destOrd="0" presId="urn:microsoft.com/office/officeart/2005/8/layout/process4"/>
    <dgm:cxn modelId="{45F9E7D3-6424-4ACC-B7A4-F32CE8C46F46}" srcId="{89E7113A-1A83-42C0-A1B8-A5239B6E840F}" destId="{E9DA4082-A654-4B08-9386-E8A8D92FF619}" srcOrd="2" destOrd="0" parTransId="{B11E8FC1-41EC-4CFC-B59F-D7E5BAE950D7}" sibTransId="{6D6930C3-DF54-49CE-BA15-36BE0DD5DA9C}"/>
    <dgm:cxn modelId="{EC6FCBD6-E0B2-419B-869B-26074B3E3B47}" srcId="{30DDC27A-0B8F-4E06-BAB2-AB05263469B1}" destId="{22849925-444E-4C64-AFF8-6736FDF19BF8}" srcOrd="1" destOrd="0" parTransId="{134C8116-FC14-47C2-83A1-BCD4295AC39A}" sibTransId="{957EEF14-D88A-407B-B54A-FC5BF594DCB1}"/>
    <dgm:cxn modelId="{7D764643-895C-4907-9E70-32AAE8197A84}" type="presParOf" srcId="{65199CCF-93BC-4DC2-AAC6-EE7F7652518C}" destId="{1E068F60-60F8-4A50-84A3-6B9FD8705056}" srcOrd="0" destOrd="0" presId="urn:microsoft.com/office/officeart/2005/8/layout/process4"/>
    <dgm:cxn modelId="{13934473-944F-41C9-BD12-FB1ED1BF59BF}" type="presParOf" srcId="{1E068F60-60F8-4A50-84A3-6B9FD8705056}" destId="{286E1C4F-7C4C-4AE0-9E39-11E59DA7C1FB}" srcOrd="0" destOrd="0" presId="urn:microsoft.com/office/officeart/2005/8/layout/process4"/>
    <dgm:cxn modelId="{2F51B6AE-1F71-4FF6-8540-ECBE43F5E521}" type="presParOf" srcId="{1E068F60-60F8-4A50-84A3-6B9FD8705056}" destId="{5930ED1B-6E32-413D-B1EF-09E104F15EFB}" srcOrd="1" destOrd="0" presId="urn:microsoft.com/office/officeart/2005/8/layout/process4"/>
    <dgm:cxn modelId="{E82DF820-B64E-43A3-A525-E12440869DBB}" type="presParOf" srcId="{1E068F60-60F8-4A50-84A3-6B9FD8705056}" destId="{7377CFE9-0D51-4E1B-8D75-F8275F936C31}" srcOrd="2" destOrd="0" presId="urn:microsoft.com/office/officeart/2005/8/layout/process4"/>
    <dgm:cxn modelId="{303B387D-604C-409C-9C47-0EAA0BC62852}" type="presParOf" srcId="{7377CFE9-0D51-4E1B-8D75-F8275F936C31}" destId="{49913C89-FE40-4FBE-8760-B4D29D52A37A}" srcOrd="0" destOrd="0" presId="urn:microsoft.com/office/officeart/2005/8/layout/process4"/>
    <dgm:cxn modelId="{4CCDB847-51F4-4300-9909-B4633ACC32B2}" type="presParOf" srcId="{7377CFE9-0D51-4E1B-8D75-F8275F936C31}" destId="{0F2D88F4-F000-494A-A467-FB9DE30400B4}" srcOrd="1" destOrd="0" presId="urn:microsoft.com/office/officeart/2005/8/layout/process4"/>
    <dgm:cxn modelId="{63868E9B-CE1A-4BF4-B4A8-A94192744DE2}" type="presParOf" srcId="{7377CFE9-0D51-4E1B-8D75-F8275F936C31}" destId="{6027B8AD-8D3B-4A22-AB28-E6C42AC787EA}" srcOrd="2" destOrd="0" presId="urn:microsoft.com/office/officeart/2005/8/layout/process4"/>
    <dgm:cxn modelId="{FD9082FD-21DE-40A8-8FDB-4C49AAF061F9}" type="presParOf" srcId="{7377CFE9-0D51-4E1B-8D75-F8275F936C31}" destId="{CB14AF65-69D1-41C5-B206-74D128BD77D7}" srcOrd="3" destOrd="0" presId="urn:microsoft.com/office/officeart/2005/8/layout/process4"/>
    <dgm:cxn modelId="{F71CB30A-256F-406C-BC0C-0D28BFC4C75B}" type="presParOf" srcId="{65199CCF-93BC-4DC2-AAC6-EE7F7652518C}" destId="{EBC253DB-998E-4D51-BDB8-7A53C35BBABA}" srcOrd="1" destOrd="0" presId="urn:microsoft.com/office/officeart/2005/8/layout/process4"/>
    <dgm:cxn modelId="{71F1AF1B-C64A-45F4-91E8-1C7252BAFD8E}" type="presParOf" srcId="{65199CCF-93BC-4DC2-AAC6-EE7F7652518C}" destId="{8174B7C3-3591-4321-9A4F-597BD04ED2DC}" srcOrd="2" destOrd="0" presId="urn:microsoft.com/office/officeart/2005/8/layout/process4"/>
    <dgm:cxn modelId="{0AE5592A-99D7-4EEB-819F-E38CD2E3B475}" type="presParOf" srcId="{8174B7C3-3591-4321-9A4F-597BD04ED2DC}" destId="{2B5F0CD0-0B7A-461C-859D-904F8BAF38CF}" srcOrd="0" destOrd="0" presId="urn:microsoft.com/office/officeart/2005/8/layout/process4"/>
    <dgm:cxn modelId="{AED77050-D970-4D05-B27D-CB8CAFD98BA4}" type="presParOf" srcId="{8174B7C3-3591-4321-9A4F-597BD04ED2DC}" destId="{C3B7842F-2C8A-472B-ADDA-5ACAF0E8DA9F}" srcOrd="1" destOrd="0" presId="urn:microsoft.com/office/officeart/2005/8/layout/process4"/>
    <dgm:cxn modelId="{D164AE7A-C989-46D6-B7C3-CD85BBC37260}" type="presParOf" srcId="{8174B7C3-3591-4321-9A4F-597BD04ED2DC}" destId="{58C4B63F-265B-48D4-BBDF-9576E016951D}" srcOrd="2" destOrd="0" presId="urn:microsoft.com/office/officeart/2005/8/layout/process4"/>
    <dgm:cxn modelId="{08E12A2B-E8DB-4277-B5AB-F57E37E535C4}" type="presParOf" srcId="{58C4B63F-265B-48D4-BBDF-9576E016951D}" destId="{C06970FC-5CF6-4454-B73A-5A23DC85506D}" srcOrd="0" destOrd="0" presId="urn:microsoft.com/office/officeart/2005/8/layout/process4"/>
    <dgm:cxn modelId="{36386E8D-5599-4802-862C-48AEAF989C48}" type="presParOf" srcId="{58C4B63F-265B-48D4-BBDF-9576E016951D}" destId="{360AA246-80B3-4913-BD42-58A7C012E320}" srcOrd="1" destOrd="0" presId="urn:microsoft.com/office/officeart/2005/8/layout/process4"/>
    <dgm:cxn modelId="{014FF84F-6E8B-49BC-8E74-33BB57381976}" type="presParOf" srcId="{58C4B63F-265B-48D4-BBDF-9576E016951D}" destId="{4756D851-456F-42A3-BD92-AD42AAC2484B}" srcOrd="2" destOrd="0" presId="urn:microsoft.com/office/officeart/2005/8/layout/process4"/>
    <dgm:cxn modelId="{41DFA8DF-B6E8-46CD-A29E-8AC048F38EB0}" type="presParOf" srcId="{58C4B63F-265B-48D4-BBDF-9576E016951D}" destId="{70FE2238-D72A-4206-A2FD-0B295621595A}" srcOrd="3" destOrd="0" presId="urn:microsoft.com/office/officeart/2005/8/layout/process4"/>
    <dgm:cxn modelId="{438354B0-EE16-4266-A58A-5DAE0B26B217}" type="presParOf" srcId="{65199CCF-93BC-4DC2-AAC6-EE7F7652518C}" destId="{18A8B724-EB87-4715-9B8A-602E4E9187BA}" srcOrd="3" destOrd="0" presId="urn:microsoft.com/office/officeart/2005/8/layout/process4"/>
    <dgm:cxn modelId="{5A854577-A375-40E2-B2D9-0FC54CD51121}" type="presParOf" srcId="{65199CCF-93BC-4DC2-AAC6-EE7F7652518C}" destId="{2A9D1E51-5102-49CD-B22F-19AA353BF8B6}" srcOrd="4" destOrd="0" presId="urn:microsoft.com/office/officeart/2005/8/layout/process4"/>
    <dgm:cxn modelId="{109A8B55-FF02-4549-8E69-65126B629103}" type="presParOf" srcId="{2A9D1E51-5102-49CD-B22F-19AA353BF8B6}" destId="{A785D1DD-4B64-4C32-A4ED-4E88B44ED323}" srcOrd="0" destOrd="0" presId="urn:microsoft.com/office/officeart/2005/8/layout/process4"/>
  </dgm:cxnLst>
  <dgm:bg/>
  <dgm:whole/>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FCC84354-F466-4611-AA44-AD46784784EE}" type="datetimeFigureOut">
              <a:rPr lang="id-ID" smtClean="0"/>
              <a:pPr/>
              <a:t>24/11/2011</a:t>
            </a:fld>
            <a:endParaRPr lang="id-ID"/>
          </a:p>
        </p:txBody>
      </p:sp>
      <p:sp>
        <p:nvSpPr>
          <p:cNvPr id="17" name="Footer Placeholder 16"/>
          <p:cNvSpPr>
            <a:spLocks noGrp="1"/>
          </p:cNvSpPr>
          <p:nvPr>
            <p:ph type="ftr" sz="quarter" idx="11"/>
          </p:nvPr>
        </p:nvSpPr>
        <p:spPr/>
        <p:txBody>
          <a:bodyPr/>
          <a:lstStyle>
            <a:extLst/>
          </a:lstStyle>
          <a:p>
            <a:endParaRPr lang="id-ID"/>
          </a:p>
        </p:txBody>
      </p:sp>
      <p:sp>
        <p:nvSpPr>
          <p:cNvPr id="29" name="Slide Number Placeholder 28"/>
          <p:cNvSpPr>
            <a:spLocks noGrp="1"/>
          </p:cNvSpPr>
          <p:nvPr>
            <p:ph type="sldNum" sz="quarter" idx="12"/>
          </p:nvPr>
        </p:nvSpPr>
        <p:spPr/>
        <p:txBody>
          <a:bodyPr/>
          <a:lstStyle>
            <a:extLst/>
          </a:lstStyle>
          <a:p>
            <a:fld id="{C07B6DA9-6CD9-4F82-BFAD-0CA71E93D8F8}" type="slidenum">
              <a:rPr lang="id-ID" smtClean="0"/>
              <a:pPr/>
              <a:t>‹#›</a:t>
            </a:fld>
            <a:endParaRPr lang="id-ID"/>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CC84354-F466-4611-AA44-AD46784784EE}" type="datetimeFigureOut">
              <a:rPr lang="id-ID" smtClean="0"/>
              <a:pPr/>
              <a:t>24/11/2011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C07B6DA9-6CD9-4F82-BFAD-0CA71E93D8F8}"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CC84354-F466-4611-AA44-AD46784784EE}" type="datetimeFigureOut">
              <a:rPr lang="id-ID" smtClean="0"/>
              <a:pPr/>
              <a:t>24/11/2011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C07B6DA9-6CD9-4F82-BFAD-0CA71E93D8F8}"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CC84354-F466-4611-AA44-AD46784784EE}" type="datetimeFigureOut">
              <a:rPr lang="id-ID" smtClean="0"/>
              <a:pPr/>
              <a:t>24/11/2011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C07B6DA9-6CD9-4F82-BFAD-0CA71E93D8F8}"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CC84354-F466-4611-AA44-AD46784784EE}" type="datetimeFigureOut">
              <a:rPr lang="id-ID" smtClean="0"/>
              <a:pPr/>
              <a:t>24/11/2011</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C07B6DA9-6CD9-4F82-BFAD-0CA71E93D8F8}" type="slidenum">
              <a:rPr lang="id-ID" smtClean="0"/>
              <a:pPr/>
              <a:t>‹#›</a:t>
            </a:fld>
            <a:endParaRPr lang="id-ID"/>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CC84354-F466-4611-AA44-AD46784784EE}" type="datetimeFigureOut">
              <a:rPr lang="id-ID" smtClean="0"/>
              <a:pPr/>
              <a:t>24/11/2011</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C07B6DA9-6CD9-4F82-BFAD-0CA71E93D8F8}"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CC84354-F466-4611-AA44-AD46784784EE}" type="datetimeFigureOut">
              <a:rPr lang="id-ID" smtClean="0"/>
              <a:pPr/>
              <a:t>24/11/2011</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C07B6DA9-6CD9-4F82-BFAD-0CA71E93D8F8}" type="slidenum">
              <a:rPr lang="id-ID" smtClean="0"/>
              <a:pPr/>
              <a:t>‹#›</a:t>
            </a:fld>
            <a:endParaRPr lang="id-ID"/>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CC84354-F466-4611-AA44-AD46784784EE}" type="datetimeFigureOut">
              <a:rPr lang="id-ID" smtClean="0"/>
              <a:pPr/>
              <a:t>24/11/2011</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C07B6DA9-6CD9-4F82-BFAD-0CA71E93D8F8}"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CC84354-F466-4611-AA44-AD46784784EE}" type="datetimeFigureOut">
              <a:rPr lang="id-ID" smtClean="0"/>
              <a:pPr/>
              <a:t>24/11/2011</a:t>
            </a:fld>
            <a:endParaRPr lang="id-ID"/>
          </a:p>
        </p:txBody>
      </p:sp>
      <p:sp>
        <p:nvSpPr>
          <p:cNvPr id="3" name="Footer Placeholder 2"/>
          <p:cNvSpPr>
            <a:spLocks noGrp="1"/>
          </p:cNvSpPr>
          <p:nvPr>
            <p:ph type="ftr" sz="quarter" idx="11"/>
          </p:nvPr>
        </p:nvSpPr>
        <p:spPr/>
        <p:txBody>
          <a:bodyPr/>
          <a:lstStyle>
            <a:extLst/>
          </a:lstStyle>
          <a:p>
            <a:endParaRPr lang="id-ID"/>
          </a:p>
        </p:txBody>
      </p:sp>
      <p:sp>
        <p:nvSpPr>
          <p:cNvPr id="4" name="Slide Number Placeholder 3"/>
          <p:cNvSpPr>
            <a:spLocks noGrp="1"/>
          </p:cNvSpPr>
          <p:nvPr>
            <p:ph type="sldNum" sz="quarter" idx="12"/>
          </p:nvPr>
        </p:nvSpPr>
        <p:spPr/>
        <p:txBody>
          <a:bodyPr/>
          <a:lstStyle>
            <a:extLst/>
          </a:lstStyle>
          <a:p>
            <a:fld id="{C07B6DA9-6CD9-4F82-BFAD-0CA71E93D8F8}"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CC84354-F466-4611-AA44-AD46784784EE}" type="datetimeFigureOut">
              <a:rPr lang="id-ID" smtClean="0"/>
              <a:pPr/>
              <a:t>24/11/2011</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C07B6DA9-6CD9-4F82-BFAD-0CA71E93D8F8}"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FCC84354-F466-4611-AA44-AD46784784EE}" type="datetimeFigureOut">
              <a:rPr lang="id-ID" smtClean="0"/>
              <a:pPr/>
              <a:t>24/11/2011</a:t>
            </a:fld>
            <a:endParaRPr lang="id-ID"/>
          </a:p>
        </p:txBody>
      </p:sp>
      <p:sp>
        <p:nvSpPr>
          <p:cNvPr id="6" name="Footer Placeholder 5"/>
          <p:cNvSpPr>
            <a:spLocks noGrp="1"/>
          </p:cNvSpPr>
          <p:nvPr>
            <p:ph type="ftr" sz="quarter" idx="11"/>
          </p:nvPr>
        </p:nvSpPr>
        <p:spPr>
          <a:xfrm>
            <a:off x="914400" y="55499"/>
            <a:ext cx="5562600" cy="365125"/>
          </a:xfrm>
        </p:spPr>
        <p:txBody>
          <a:bodyPr/>
          <a:lstStyle>
            <a:extLst/>
          </a:lstStyle>
          <a:p>
            <a:endParaRPr lang="id-ID"/>
          </a:p>
        </p:txBody>
      </p:sp>
      <p:sp>
        <p:nvSpPr>
          <p:cNvPr id="7" name="Slide Number Placeholder 6"/>
          <p:cNvSpPr>
            <a:spLocks noGrp="1"/>
          </p:cNvSpPr>
          <p:nvPr>
            <p:ph type="sldNum" sz="quarter" idx="12"/>
          </p:nvPr>
        </p:nvSpPr>
        <p:spPr>
          <a:xfrm>
            <a:off x="8610600" y="55499"/>
            <a:ext cx="457200" cy="365125"/>
          </a:xfrm>
        </p:spPr>
        <p:txBody>
          <a:bodyPr/>
          <a:lstStyle>
            <a:extLst/>
          </a:lstStyle>
          <a:p>
            <a:fld id="{C07B6DA9-6CD9-4F82-BFAD-0CA71E93D8F8}"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FCC84354-F466-4611-AA44-AD46784784EE}" type="datetimeFigureOut">
              <a:rPr lang="id-ID" smtClean="0"/>
              <a:pPr/>
              <a:t>24/11/2011</a:t>
            </a:fld>
            <a:endParaRPr lang="id-ID"/>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id-ID"/>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C07B6DA9-6CD9-4F82-BFAD-0CA71E93D8F8}" type="slidenum">
              <a:rPr lang="id-ID" smtClean="0"/>
              <a:pPr/>
              <a:t>‹#›</a:t>
            </a:fld>
            <a:endParaRPr lang="id-ID"/>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2910" y="714356"/>
            <a:ext cx="8072493" cy="2123658"/>
          </a:xfrm>
          <a:prstGeom prst="rect">
            <a:avLst/>
          </a:prstGeom>
          <a:noFill/>
        </p:spPr>
        <p:txBody>
          <a:bodyPr wrap="square" lIns="91440" tIns="45720" rIns="91440" bIns="45720">
            <a:spAutoFit/>
          </a:bodyPr>
          <a:lstStyle/>
          <a:p>
            <a:pPr algn="ctr"/>
            <a:r>
              <a:rPr lang="id-ID" sz="66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Basic Carbohydrate Counting</a:t>
            </a:r>
            <a:endParaRPr lang="en-US" sz="66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8197" name="Picture 5"/>
          <p:cNvPicPr>
            <a:picLocks noChangeAspect="1" noChangeArrowheads="1"/>
          </p:cNvPicPr>
          <p:nvPr/>
        </p:nvPicPr>
        <p:blipFill>
          <a:blip r:embed="rId2"/>
          <a:srcRect/>
          <a:stretch>
            <a:fillRect/>
          </a:stretch>
        </p:blipFill>
        <p:spPr bwMode="auto">
          <a:xfrm>
            <a:off x="500034" y="5553075"/>
            <a:ext cx="4210050" cy="1304925"/>
          </a:xfrm>
          <a:prstGeom prst="rect">
            <a:avLst/>
          </a:prstGeom>
          <a:noFill/>
          <a:ln w="9525">
            <a:noFill/>
            <a:miter lim="800000"/>
            <a:headEnd/>
            <a:tailEnd/>
          </a:ln>
          <a:effectLst/>
        </p:spPr>
      </p:pic>
      <p:pic>
        <p:nvPicPr>
          <p:cNvPr id="8198" name="Picture 6"/>
          <p:cNvPicPr>
            <a:picLocks noChangeAspect="1" noChangeArrowheads="1"/>
          </p:cNvPicPr>
          <p:nvPr/>
        </p:nvPicPr>
        <p:blipFill>
          <a:blip r:embed="rId3"/>
          <a:srcRect/>
          <a:stretch>
            <a:fillRect/>
          </a:stretch>
        </p:blipFill>
        <p:spPr bwMode="auto">
          <a:xfrm>
            <a:off x="4786314" y="5514975"/>
            <a:ext cx="4210050" cy="1343025"/>
          </a:xfrm>
          <a:prstGeom prst="rect">
            <a:avLst/>
          </a:prstGeom>
          <a:noFill/>
          <a:ln w="9525">
            <a:noFill/>
            <a:miter lim="800000"/>
            <a:headEnd/>
            <a:tailEnd/>
          </a:ln>
          <a:effectLst/>
        </p:spPr>
      </p:pic>
      <p:sp>
        <p:nvSpPr>
          <p:cNvPr id="6" name="Subtitle 5"/>
          <p:cNvSpPr>
            <a:spLocks noGrp="1"/>
          </p:cNvSpPr>
          <p:nvPr>
            <p:ph type="subTitle" idx="1"/>
          </p:nvPr>
        </p:nvSpPr>
        <p:spPr>
          <a:xfrm>
            <a:off x="928662" y="3357562"/>
            <a:ext cx="7772400" cy="1508760"/>
          </a:xfrm>
        </p:spPr>
        <p:txBody>
          <a:bodyPr/>
          <a:lstStyle/>
          <a:p>
            <a:pPr algn="r"/>
            <a:r>
              <a:rPr lang="en-US" dirty="0" err="1" smtClean="0"/>
              <a:t>Fuadiyah</a:t>
            </a:r>
            <a:r>
              <a:rPr lang="en-US" dirty="0" smtClean="0"/>
              <a:t> </a:t>
            </a:r>
            <a:r>
              <a:rPr lang="en-US" dirty="0" err="1" smtClean="0"/>
              <a:t>Nila</a:t>
            </a:r>
            <a:r>
              <a:rPr lang="en-US" dirty="0" smtClean="0"/>
              <a:t> K., </a:t>
            </a:r>
            <a:r>
              <a:rPr lang="en-US" dirty="0" err="1" smtClean="0"/>
              <a:t>S.Gz</a:t>
            </a:r>
            <a:r>
              <a:rPr lang="en-US" dirty="0" smtClean="0"/>
              <a:t>, MPH</a:t>
            </a:r>
          </a:p>
          <a:p>
            <a:pPr algn="r"/>
            <a:r>
              <a:rPr lang="en-US" dirty="0" err="1" smtClean="0"/>
              <a:t>Leny</a:t>
            </a:r>
            <a:r>
              <a:rPr lang="en-US" dirty="0" smtClean="0"/>
              <a:t> </a:t>
            </a:r>
            <a:r>
              <a:rPr lang="en-US" dirty="0" err="1" smtClean="0"/>
              <a:t>Budhi</a:t>
            </a:r>
            <a:r>
              <a:rPr lang="en-US" dirty="0" smtClean="0"/>
              <a:t> </a:t>
            </a:r>
            <a:r>
              <a:rPr lang="en-US" dirty="0" err="1" smtClean="0"/>
              <a:t>Harti</a:t>
            </a:r>
            <a:r>
              <a:rPr lang="en-US" dirty="0" smtClean="0"/>
              <a:t>, </a:t>
            </a:r>
            <a:r>
              <a:rPr lang="en-US" dirty="0" err="1" smtClean="0"/>
              <a:t>S.Gz</a:t>
            </a:r>
            <a:endParaRPr lang="en-US" dirty="0" smtClean="0"/>
          </a:p>
          <a:p>
            <a:pPr algn="r"/>
            <a:r>
              <a:rPr lang="en-US" dirty="0" err="1" smtClean="0"/>
              <a:t>Jurusan</a:t>
            </a:r>
            <a:r>
              <a:rPr lang="en-US" dirty="0" smtClean="0"/>
              <a:t> </a:t>
            </a:r>
            <a:r>
              <a:rPr lang="en-US" dirty="0" err="1" smtClean="0"/>
              <a:t>Gizi</a:t>
            </a:r>
            <a:r>
              <a:rPr lang="en-US" dirty="0" smtClean="0"/>
              <a:t> FKUB</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71472" y="2357430"/>
            <a:ext cx="3214710" cy="4143404"/>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id-ID"/>
          </a:p>
        </p:txBody>
      </p:sp>
      <p:sp>
        <p:nvSpPr>
          <p:cNvPr id="7" name="Rectangle 6"/>
          <p:cNvSpPr/>
          <p:nvPr/>
        </p:nvSpPr>
        <p:spPr>
          <a:xfrm>
            <a:off x="714348" y="4714884"/>
            <a:ext cx="2928958" cy="1631216"/>
          </a:xfrm>
          <a:prstGeom prst="rect">
            <a:avLst/>
          </a:prstGeom>
          <a:ln>
            <a:noFill/>
          </a:ln>
        </p:spPr>
        <p:txBody>
          <a:bodyPr wrap="square">
            <a:spAutoFit/>
          </a:bodyPr>
          <a:lstStyle/>
          <a:p>
            <a:pPr algn="ctr"/>
            <a:r>
              <a:rPr lang="id-ID" sz="2000" b="1" dirty="0" smtClean="0">
                <a:effectLst>
                  <a:outerShdw blurRad="38100" dist="38100" dir="2700000" algn="tl">
                    <a:srgbClr val="000000">
                      <a:alpha val="43137"/>
                    </a:srgbClr>
                  </a:outerShdw>
                </a:effectLst>
              </a:rPr>
              <a:t>introduces patient </a:t>
            </a:r>
            <a:r>
              <a:rPr lang="en-US" sz="2000" b="1" dirty="0" smtClean="0">
                <a:effectLst>
                  <a:outerShdw blurRad="38100" dist="38100" dir="2700000" algn="tl">
                    <a:srgbClr val="000000">
                      <a:alpha val="43137"/>
                    </a:srgbClr>
                  </a:outerShdw>
                </a:effectLst>
              </a:rPr>
              <a:t>to the concept of carbohydrate counting and for </a:t>
            </a:r>
            <a:r>
              <a:rPr lang="id-ID" sz="2000" b="1" dirty="0" smtClean="0">
                <a:effectLst>
                  <a:outerShdw blurRad="38100" dist="38100" dir="2700000" algn="tl">
                    <a:srgbClr val="000000">
                      <a:alpha val="43137"/>
                    </a:srgbClr>
                  </a:outerShdw>
                </a:effectLst>
              </a:rPr>
              <a:t> c</a:t>
            </a:r>
            <a:r>
              <a:rPr lang="en-US" sz="2000" b="1" dirty="0" err="1" smtClean="0">
                <a:effectLst>
                  <a:outerShdw blurRad="38100" dist="38100" dir="2700000" algn="tl">
                    <a:srgbClr val="000000">
                      <a:alpha val="43137"/>
                    </a:srgbClr>
                  </a:outerShdw>
                </a:effectLst>
              </a:rPr>
              <a:t>arbohydrate</a:t>
            </a:r>
            <a:r>
              <a:rPr lang="id-ID" sz="2000" b="1" dirty="0" smtClean="0">
                <a:effectLst>
                  <a:outerShdw blurRad="38100" dist="38100" dir="2700000" algn="tl">
                    <a:srgbClr val="000000">
                      <a:alpha val="43137"/>
                    </a:srgbClr>
                  </a:outerShdw>
                </a:effectLst>
              </a:rPr>
              <a:t> consistency</a:t>
            </a:r>
            <a:endParaRPr lang="id-ID" sz="2000" b="1" dirty="0">
              <a:effectLst>
                <a:outerShdw blurRad="38100" dist="38100" dir="2700000" algn="tl">
                  <a:srgbClr val="000000">
                    <a:alpha val="43137"/>
                  </a:srgbClr>
                </a:outerShdw>
              </a:effectLst>
            </a:endParaRPr>
          </a:p>
        </p:txBody>
      </p:sp>
      <p:sp>
        <p:nvSpPr>
          <p:cNvPr id="2" name="Title 1"/>
          <p:cNvSpPr>
            <a:spLocks noGrp="1"/>
          </p:cNvSpPr>
          <p:nvPr>
            <p:ph type="title"/>
          </p:nvPr>
        </p:nvSpPr>
        <p:spPr>
          <a:xfrm>
            <a:off x="600108" y="214290"/>
            <a:ext cx="8186734" cy="914400"/>
          </a:xfrm>
        </p:spPr>
        <p:txBody>
          <a:bodyPr/>
          <a:lstStyle/>
          <a:p>
            <a:r>
              <a:rPr lang="id-ID" b="1" dirty="0" smtClean="0">
                <a:effectLst>
                  <a:outerShdw blurRad="38100" dist="38100" dir="2700000" algn="tl">
                    <a:srgbClr val="000000">
                      <a:alpha val="43137"/>
                    </a:srgbClr>
                  </a:outerShdw>
                </a:effectLst>
              </a:rPr>
              <a:t>Level of carbohydrate counting</a:t>
            </a:r>
            <a:endParaRPr lang="id-ID" b="1" dirty="0">
              <a:effectLst>
                <a:outerShdw blurRad="38100" dist="38100" dir="2700000" algn="tl">
                  <a:srgbClr val="000000">
                    <a:alpha val="43137"/>
                  </a:srgbClr>
                </a:outerShdw>
              </a:effectLst>
            </a:endParaRPr>
          </a:p>
        </p:txBody>
      </p:sp>
      <p:graphicFrame>
        <p:nvGraphicFramePr>
          <p:cNvPr id="5" name="Diagram 4"/>
          <p:cNvGraphicFramePr/>
          <p:nvPr/>
        </p:nvGraphicFramePr>
        <p:xfrm>
          <a:off x="1524000" y="64291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triped Right Arrow 5"/>
          <p:cNvSpPr/>
          <p:nvPr/>
        </p:nvSpPr>
        <p:spPr>
          <a:xfrm rot="5242531">
            <a:off x="1957810" y="3871936"/>
            <a:ext cx="785818" cy="642942"/>
          </a:xfrm>
          <a:prstGeom prst="strip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sp>
        <p:nvSpPr>
          <p:cNvPr id="9" name="TextBox 8"/>
          <p:cNvSpPr txBox="1"/>
          <p:nvPr/>
        </p:nvSpPr>
        <p:spPr>
          <a:xfrm>
            <a:off x="3929058" y="6357958"/>
            <a:ext cx="5143536" cy="338554"/>
          </a:xfrm>
          <a:prstGeom prst="rect">
            <a:avLst/>
          </a:prstGeom>
          <a:noFill/>
        </p:spPr>
        <p:txBody>
          <a:bodyPr wrap="square" rtlCol="0">
            <a:spAutoFit/>
          </a:bodyPr>
          <a:lstStyle/>
          <a:p>
            <a:r>
              <a:rPr lang="id-ID" sz="1600" dirty="0" smtClean="0"/>
              <a:t>Chiesa, G, et al. Acta Biomed 2005; 76; suppl. 3 : 44-48</a:t>
            </a:r>
            <a:endParaRPr lang="id-ID"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928926" y="2357430"/>
            <a:ext cx="3214710" cy="3714776"/>
            <a:chOff x="2928926" y="2357430"/>
            <a:chExt cx="3214710" cy="3714776"/>
          </a:xfrm>
        </p:grpSpPr>
        <p:sp>
          <p:nvSpPr>
            <p:cNvPr id="8" name="Rounded Rectangle 7"/>
            <p:cNvSpPr/>
            <p:nvPr/>
          </p:nvSpPr>
          <p:spPr>
            <a:xfrm>
              <a:off x="2928926" y="2357430"/>
              <a:ext cx="3214710" cy="371477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id-ID"/>
            </a:p>
          </p:txBody>
        </p:sp>
        <p:sp>
          <p:nvSpPr>
            <p:cNvPr id="7" name="Rectangle 6"/>
            <p:cNvSpPr/>
            <p:nvPr/>
          </p:nvSpPr>
          <p:spPr>
            <a:xfrm>
              <a:off x="3071802" y="4071942"/>
              <a:ext cx="3000396" cy="193899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id-ID" sz="2000" b="1" dirty="0" smtClean="0">
                  <a:solidFill>
                    <a:schemeClr val="tx1"/>
                  </a:solidFill>
                  <a:effectLst>
                    <a:outerShdw blurRad="38100" dist="38100" dir="2700000" algn="tl">
                      <a:srgbClr val="000000">
                        <a:alpha val="43137"/>
                      </a:srgbClr>
                    </a:outerShdw>
                  </a:effectLst>
                </a:rPr>
                <a:t>Focuses </a:t>
              </a:r>
              <a:r>
                <a:rPr lang="en-US" sz="2000" b="1" dirty="0" smtClean="0">
                  <a:solidFill>
                    <a:schemeClr val="tx1"/>
                  </a:solidFill>
                  <a:effectLst>
                    <a:outerShdw blurRad="38100" dist="38100" dir="2700000" algn="tl">
                      <a:srgbClr val="000000">
                        <a:alpha val="43137"/>
                      </a:srgbClr>
                    </a:outerShdw>
                  </a:effectLst>
                </a:rPr>
                <a:t>on the relationships among food, diabetes medication,</a:t>
              </a:r>
              <a:r>
                <a:rPr lang="id-ID" sz="2000" b="1" dirty="0" smtClean="0">
                  <a:solidFill>
                    <a:schemeClr val="tx1"/>
                  </a:solidFill>
                  <a:effectLst>
                    <a:outerShdw blurRad="38100" dist="38100" dir="2700000" algn="tl">
                      <a:srgbClr val="000000">
                        <a:alpha val="43137"/>
                      </a:srgbClr>
                    </a:outerShdw>
                  </a:effectLst>
                </a:rPr>
                <a:t> </a:t>
              </a:r>
              <a:r>
                <a:rPr lang="en-US" sz="2000" b="1" dirty="0" smtClean="0">
                  <a:solidFill>
                    <a:schemeClr val="tx1"/>
                  </a:solidFill>
                  <a:effectLst>
                    <a:outerShdw blurRad="38100" dist="38100" dir="2700000" algn="tl">
                      <a:srgbClr val="000000">
                        <a:alpha val="43137"/>
                      </a:srgbClr>
                    </a:outerShdw>
                  </a:effectLst>
                </a:rPr>
                <a:t>physical activity and blood glucose level and</a:t>
              </a:r>
              <a:endParaRPr lang="id-ID" sz="2000" b="1" dirty="0">
                <a:solidFill>
                  <a:schemeClr val="tx1"/>
                </a:solidFill>
                <a:effectLst>
                  <a:outerShdw blurRad="38100" dist="38100" dir="2700000" algn="tl">
                    <a:srgbClr val="000000">
                      <a:alpha val="43137"/>
                    </a:srgbClr>
                  </a:outerShdw>
                </a:effectLst>
              </a:endParaRPr>
            </a:p>
          </p:txBody>
        </p:sp>
      </p:grpSp>
      <p:sp>
        <p:nvSpPr>
          <p:cNvPr id="2" name="Title 1"/>
          <p:cNvSpPr>
            <a:spLocks noGrp="1"/>
          </p:cNvSpPr>
          <p:nvPr>
            <p:ph type="title"/>
          </p:nvPr>
        </p:nvSpPr>
        <p:spPr>
          <a:xfrm>
            <a:off x="600108" y="214290"/>
            <a:ext cx="8186734" cy="914400"/>
          </a:xfrm>
        </p:spPr>
        <p:txBody>
          <a:bodyPr/>
          <a:lstStyle/>
          <a:p>
            <a:r>
              <a:rPr lang="id-ID" b="1" dirty="0" smtClean="0">
                <a:effectLst>
                  <a:outerShdw blurRad="38100" dist="38100" dir="2700000" algn="tl">
                    <a:srgbClr val="000000">
                      <a:alpha val="43137"/>
                    </a:srgbClr>
                  </a:outerShdw>
                </a:effectLst>
              </a:rPr>
              <a:t>Level of carbohydrate counting</a:t>
            </a:r>
            <a:endParaRPr lang="id-ID" b="1" dirty="0">
              <a:effectLst>
                <a:outerShdw blurRad="38100" dist="38100" dir="2700000" algn="tl">
                  <a:srgbClr val="000000">
                    <a:alpha val="43137"/>
                  </a:srgbClr>
                </a:outerShdw>
              </a:effectLst>
            </a:endParaRPr>
          </a:p>
        </p:txBody>
      </p:sp>
      <p:graphicFrame>
        <p:nvGraphicFramePr>
          <p:cNvPr id="5" name="Diagram 4"/>
          <p:cNvGraphicFramePr/>
          <p:nvPr/>
        </p:nvGraphicFramePr>
        <p:xfrm>
          <a:off x="1524000" y="21429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triped Right Arrow 5"/>
          <p:cNvSpPr/>
          <p:nvPr/>
        </p:nvSpPr>
        <p:spPr>
          <a:xfrm rot="5242531">
            <a:off x="4161027" y="3557568"/>
            <a:ext cx="785818" cy="642942"/>
          </a:xfrm>
          <a:prstGeom prst="strip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sp>
        <p:nvSpPr>
          <p:cNvPr id="9" name="TextBox 8"/>
          <p:cNvSpPr txBox="1"/>
          <p:nvPr/>
        </p:nvSpPr>
        <p:spPr>
          <a:xfrm>
            <a:off x="3929058" y="6357958"/>
            <a:ext cx="5143536" cy="338554"/>
          </a:xfrm>
          <a:prstGeom prst="rect">
            <a:avLst/>
          </a:prstGeom>
          <a:noFill/>
        </p:spPr>
        <p:txBody>
          <a:bodyPr wrap="square" rtlCol="0">
            <a:spAutoFit/>
          </a:bodyPr>
          <a:lstStyle/>
          <a:p>
            <a:r>
              <a:rPr lang="id-ID" sz="1600" dirty="0" smtClean="0"/>
              <a:t>Chiesa, G, et al. Acta Biomed 2005; 76; suppl. 3 : 44-48</a:t>
            </a:r>
            <a:endParaRPr lang="id-ID"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929190" y="2571744"/>
            <a:ext cx="3214710" cy="4143404"/>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id-ID"/>
          </a:p>
        </p:txBody>
      </p:sp>
      <p:sp>
        <p:nvSpPr>
          <p:cNvPr id="7" name="Rectangle 6"/>
          <p:cNvSpPr/>
          <p:nvPr/>
        </p:nvSpPr>
        <p:spPr>
          <a:xfrm>
            <a:off x="5000628" y="4643446"/>
            <a:ext cx="2928958" cy="1631216"/>
          </a:xfrm>
          <a:prstGeom prst="rect">
            <a:avLst/>
          </a:prstGeom>
          <a:ln>
            <a:noFill/>
          </a:ln>
        </p:spPr>
        <p:txBody>
          <a:bodyPr wrap="square">
            <a:spAutoFit/>
          </a:bodyPr>
          <a:lstStyle/>
          <a:p>
            <a:pPr algn="ctr"/>
            <a:r>
              <a:rPr lang="id-ID" sz="2000" b="1" dirty="0" smtClean="0">
                <a:effectLst>
                  <a:outerShdw blurRad="38100" dist="38100" dir="2700000" algn="tl">
                    <a:srgbClr val="000000">
                      <a:alpha val="43137"/>
                    </a:srgbClr>
                  </a:outerShdw>
                </a:effectLst>
              </a:rPr>
              <a:t>how to match short-acting </a:t>
            </a:r>
            <a:r>
              <a:rPr lang="en-US" sz="2000" b="1" dirty="0" smtClean="0">
                <a:effectLst>
                  <a:outerShdw blurRad="38100" dist="38100" dir="2700000" algn="tl">
                    <a:srgbClr val="000000">
                      <a:alpha val="43137"/>
                    </a:srgbClr>
                  </a:outerShdw>
                </a:effectLst>
              </a:rPr>
              <a:t>insulin to </a:t>
            </a:r>
            <a:r>
              <a:rPr lang="id-ID" sz="2000" b="1" dirty="0" smtClean="0">
                <a:effectLst>
                  <a:outerShdw blurRad="38100" dist="38100" dir="2700000" algn="tl">
                    <a:srgbClr val="000000">
                      <a:alpha val="43137"/>
                    </a:srgbClr>
                  </a:outerShdw>
                </a:effectLst>
              </a:rPr>
              <a:t> </a:t>
            </a:r>
            <a:r>
              <a:rPr lang="en-US" sz="2000" b="1" dirty="0" smtClean="0">
                <a:effectLst>
                  <a:outerShdw blurRad="38100" dist="38100" dir="2700000" algn="tl">
                    <a:srgbClr val="000000">
                      <a:alpha val="43137"/>
                    </a:srgbClr>
                  </a:outerShdw>
                </a:effectLst>
              </a:rPr>
              <a:t>carbohydrate using carbohydrate-to- insulin</a:t>
            </a:r>
          </a:p>
          <a:p>
            <a:pPr algn="ctr"/>
            <a:r>
              <a:rPr lang="id-ID" sz="2000" b="1" dirty="0" smtClean="0">
                <a:effectLst>
                  <a:outerShdw blurRad="38100" dist="38100" dir="2700000" algn="tl">
                    <a:srgbClr val="000000">
                      <a:alpha val="43137"/>
                    </a:srgbClr>
                  </a:outerShdw>
                </a:effectLst>
              </a:rPr>
              <a:t>ratios.</a:t>
            </a:r>
            <a:endParaRPr lang="id-ID" sz="2000" b="1" dirty="0">
              <a:effectLst>
                <a:outerShdw blurRad="38100" dist="38100" dir="2700000" algn="tl">
                  <a:srgbClr val="000000">
                    <a:alpha val="43137"/>
                  </a:srgbClr>
                </a:outerShdw>
              </a:effectLst>
            </a:endParaRPr>
          </a:p>
        </p:txBody>
      </p:sp>
      <p:sp>
        <p:nvSpPr>
          <p:cNvPr id="2" name="Title 1"/>
          <p:cNvSpPr>
            <a:spLocks noGrp="1"/>
          </p:cNvSpPr>
          <p:nvPr>
            <p:ph type="title"/>
          </p:nvPr>
        </p:nvSpPr>
        <p:spPr>
          <a:xfrm>
            <a:off x="600108" y="214290"/>
            <a:ext cx="8186734" cy="914400"/>
          </a:xfrm>
        </p:spPr>
        <p:txBody>
          <a:bodyPr/>
          <a:lstStyle/>
          <a:p>
            <a:r>
              <a:rPr lang="id-ID" b="1" dirty="0" smtClean="0">
                <a:effectLst>
                  <a:outerShdw blurRad="38100" dist="38100" dir="2700000" algn="tl">
                    <a:srgbClr val="000000">
                      <a:alpha val="43137"/>
                    </a:srgbClr>
                  </a:outerShdw>
                </a:effectLst>
              </a:rPr>
              <a:t>Level of carbohydrate counting</a:t>
            </a:r>
            <a:endParaRPr lang="id-ID" b="1" dirty="0">
              <a:effectLst>
                <a:outerShdw blurRad="38100" dist="38100" dir="2700000" algn="tl">
                  <a:srgbClr val="000000">
                    <a:alpha val="43137"/>
                  </a:srgbClr>
                </a:outerShdw>
              </a:effectLst>
            </a:endParaRPr>
          </a:p>
        </p:txBody>
      </p:sp>
      <p:graphicFrame>
        <p:nvGraphicFramePr>
          <p:cNvPr id="5" name="Diagram 4"/>
          <p:cNvGraphicFramePr/>
          <p:nvPr/>
        </p:nvGraphicFramePr>
        <p:xfrm>
          <a:off x="1119206" y="64291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triped Right Arrow 5"/>
          <p:cNvSpPr/>
          <p:nvPr/>
        </p:nvSpPr>
        <p:spPr>
          <a:xfrm rot="5242531">
            <a:off x="5946976" y="3871936"/>
            <a:ext cx="785818" cy="642942"/>
          </a:xfrm>
          <a:prstGeom prst="striped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sp>
        <p:nvSpPr>
          <p:cNvPr id="9" name="TextBox 8"/>
          <p:cNvSpPr txBox="1"/>
          <p:nvPr/>
        </p:nvSpPr>
        <p:spPr>
          <a:xfrm>
            <a:off x="285720" y="6357958"/>
            <a:ext cx="5143536" cy="338554"/>
          </a:xfrm>
          <a:prstGeom prst="rect">
            <a:avLst/>
          </a:prstGeom>
          <a:noFill/>
        </p:spPr>
        <p:txBody>
          <a:bodyPr wrap="square" rtlCol="0">
            <a:spAutoFit/>
          </a:bodyPr>
          <a:lstStyle/>
          <a:p>
            <a:r>
              <a:rPr lang="id-ID" sz="1600" dirty="0" smtClean="0"/>
              <a:t>Chiesa, G, et al. Acta Biomed 2005; 76; suppl. 3 : 44-48</a:t>
            </a:r>
            <a:endParaRPr lang="id-ID"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7772400" cy="1143000"/>
          </a:xfrm>
          <a:ln>
            <a:miter lim="800000"/>
            <a:headEnd/>
            <a:tailEnd/>
          </a:ln>
        </p:spPr>
        <p:txBody>
          <a:bodyPr wrap="square" tIns="45720" rIns="91440" bIns="45720" numCol="1" anchor="t" anchorCtr="0" compatLnSpc="1">
            <a:prstTxWarp prst="textNoShape">
              <a:avLst/>
            </a:prstTxWarp>
            <a:normAutofit fontScale="90000"/>
          </a:bodyPr>
          <a:lstStyle/>
          <a:p>
            <a:pPr eaLnBrk="1" fontAlgn="auto" hangingPunct="1">
              <a:spcAft>
                <a:spcPts val="0"/>
              </a:spcAft>
              <a:defRPr/>
            </a:pPr>
            <a:r>
              <a:rPr lang="en-US" sz="3600" dirty="0" smtClean="0">
                <a:solidFill>
                  <a:schemeClr val="accent1">
                    <a:satMod val="150000"/>
                  </a:schemeClr>
                </a:solidFill>
                <a:latin typeface="Calisto MT" pitchFamily="18" charset="0"/>
              </a:rPr>
              <a:t>Level 1 / Basic </a:t>
            </a:r>
            <a:r>
              <a:rPr lang="en-US" sz="3600" dirty="0" err="1" smtClean="0">
                <a:solidFill>
                  <a:schemeClr val="accent1">
                    <a:satMod val="150000"/>
                  </a:schemeClr>
                </a:solidFill>
                <a:latin typeface="Calisto MT" pitchFamily="18" charset="0"/>
              </a:rPr>
              <a:t>Carbing</a:t>
            </a:r>
            <a:r>
              <a:rPr lang="en-US" sz="3600" dirty="0" smtClean="0">
                <a:solidFill>
                  <a:schemeClr val="accent1">
                    <a:satMod val="150000"/>
                  </a:schemeClr>
                </a:solidFill>
                <a:latin typeface="Calisto MT" pitchFamily="18" charset="0"/>
              </a:rPr>
              <a:t/>
            </a:r>
            <a:br>
              <a:rPr lang="en-US" sz="3600" dirty="0" smtClean="0">
                <a:solidFill>
                  <a:schemeClr val="accent1">
                    <a:satMod val="150000"/>
                  </a:schemeClr>
                </a:solidFill>
                <a:latin typeface="Calisto MT" pitchFamily="18" charset="0"/>
              </a:rPr>
            </a:br>
            <a:r>
              <a:rPr lang="en-US" sz="3600" dirty="0" smtClean="0">
                <a:solidFill>
                  <a:schemeClr val="accent1">
                    <a:satMod val="150000"/>
                  </a:schemeClr>
                </a:solidFill>
                <a:latin typeface="Calisto MT" pitchFamily="18" charset="0"/>
              </a:rPr>
              <a:t>Goals</a:t>
            </a:r>
          </a:p>
        </p:txBody>
      </p:sp>
      <p:sp>
        <p:nvSpPr>
          <p:cNvPr id="20483" name="Rectangle 3"/>
          <p:cNvSpPr>
            <a:spLocks noGrp="1" noChangeArrowheads="1"/>
          </p:cNvSpPr>
          <p:nvPr>
            <p:ph type="body" idx="1"/>
          </p:nvPr>
        </p:nvSpPr>
        <p:spPr>
          <a:xfrm>
            <a:off x="457200" y="1600200"/>
            <a:ext cx="8229600" cy="3810000"/>
          </a:xfrm>
        </p:spPr>
        <p:txBody>
          <a:bodyPr lIns="91440" tIns="45720"/>
          <a:lstStyle/>
          <a:p>
            <a:pPr marL="609600" indent="-609600" eaLnBrk="1" hangingPunct="1">
              <a:buClr>
                <a:schemeClr val="tx2"/>
              </a:buClr>
              <a:buSzTx/>
              <a:buFont typeface="Wingdings" pitchFamily="2" charset="2"/>
              <a:buNone/>
            </a:pPr>
            <a:endParaRPr lang="en-US" dirty="0" smtClean="0">
              <a:latin typeface="Calisto MT" pitchFamily="18" charset="0"/>
            </a:endParaRPr>
          </a:p>
          <a:p>
            <a:pPr marL="990600" lvl="1" indent="-533400" eaLnBrk="1" hangingPunct="1">
              <a:buClr>
                <a:schemeClr val="tx2"/>
              </a:buClr>
              <a:buSzPct val="150000"/>
              <a:buFontTx/>
              <a:buChar char="•"/>
            </a:pPr>
            <a:endParaRPr lang="en-US" dirty="0" smtClean="0">
              <a:latin typeface="Calisto MT" pitchFamily="18" charset="0"/>
            </a:endParaRPr>
          </a:p>
          <a:p>
            <a:pPr marL="990600" lvl="1" indent="-533400" eaLnBrk="1" hangingPunct="1">
              <a:buClr>
                <a:schemeClr val="tx2"/>
              </a:buClr>
              <a:buSzPct val="150000"/>
              <a:buFontTx/>
              <a:buChar char="•"/>
            </a:pPr>
            <a:endParaRPr lang="en-US" dirty="0" smtClean="0">
              <a:latin typeface="Calisto MT" pitchFamily="18" charset="0"/>
            </a:endParaRPr>
          </a:p>
          <a:p>
            <a:pPr marL="990600" lvl="1" indent="-533400" eaLnBrk="1" hangingPunct="1">
              <a:buSzPct val="150000"/>
              <a:buFontTx/>
              <a:buChar char="•"/>
            </a:pPr>
            <a:endParaRPr lang="en-US" dirty="0" smtClean="0">
              <a:latin typeface="Calisto MT" pitchFamily="18" charset="0"/>
            </a:endParaRPr>
          </a:p>
          <a:p>
            <a:pPr marL="990600" lvl="1" indent="-533400" eaLnBrk="1" hangingPunct="1">
              <a:buSzPct val="150000"/>
              <a:buFontTx/>
              <a:buNone/>
            </a:pPr>
            <a:endParaRPr lang="en-US" sz="1200" dirty="0" smtClean="0">
              <a:latin typeface="Calisto MT" pitchFamily="18" charset="0"/>
            </a:endParaRPr>
          </a:p>
          <a:p>
            <a:pPr marL="990600" lvl="1" indent="-533400" eaLnBrk="1" hangingPunct="1">
              <a:buSzPct val="150000"/>
              <a:buFontTx/>
              <a:buNone/>
            </a:pPr>
            <a:endParaRPr lang="en-US" sz="1200" dirty="0" smtClean="0">
              <a:latin typeface="Calisto MT" pitchFamily="18" charset="0"/>
            </a:endParaRPr>
          </a:p>
          <a:p>
            <a:pPr marL="990600" lvl="1" indent="-533400" eaLnBrk="1" hangingPunct="1">
              <a:buSzPct val="150000"/>
              <a:buFontTx/>
              <a:buNone/>
            </a:pPr>
            <a:endParaRPr lang="en-US" sz="1200" dirty="0" smtClean="0">
              <a:latin typeface="Calisto MT" pitchFamily="18" charset="0"/>
            </a:endParaRPr>
          </a:p>
          <a:p>
            <a:pPr marL="990600" lvl="1" indent="-533400" eaLnBrk="1" hangingPunct="1">
              <a:buSzPct val="150000"/>
              <a:buFontTx/>
              <a:buNone/>
            </a:pPr>
            <a:endParaRPr lang="en-US" sz="1200" dirty="0" smtClean="0">
              <a:latin typeface="Calisto MT" pitchFamily="18" charset="0"/>
            </a:endParaRPr>
          </a:p>
          <a:p>
            <a:pPr marL="990600" lvl="1" indent="-533400" eaLnBrk="1" hangingPunct="1">
              <a:buSzPct val="150000"/>
              <a:buFontTx/>
              <a:buNone/>
            </a:pPr>
            <a:endParaRPr lang="en-US" sz="2400" dirty="0" smtClean="0">
              <a:latin typeface="Calisto MT" pitchFamily="18" charset="0"/>
            </a:endParaRPr>
          </a:p>
        </p:txBody>
      </p:sp>
      <p:sp>
        <p:nvSpPr>
          <p:cNvPr id="20484" name="Rectangle 4"/>
          <p:cNvSpPr>
            <a:spLocks noChangeArrowheads="1"/>
          </p:cNvSpPr>
          <p:nvPr/>
        </p:nvSpPr>
        <p:spPr bwMode="auto">
          <a:xfrm>
            <a:off x="7239000" y="6400800"/>
            <a:ext cx="1905000" cy="457200"/>
          </a:xfrm>
          <a:prstGeom prst="rect">
            <a:avLst/>
          </a:prstGeom>
          <a:noFill/>
          <a:ln w="9525">
            <a:noFill/>
            <a:miter lim="800000"/>
            <a:headEnd/>
            <a:tailEnd/>
          </a:ln>
        </p:spPr>
        <p:txBody>
          <a:bodyPr lIns="92075" tIns="46038" rIns="92075" bIns="46038" anchor="ctr"/>
          <a:lstStyle/>
          <a:p>
            <a:pPr algn="r"/>
            <a:r>
              <a:rPr lang="en-US" sz="1400">
                <a:latin typeface="Corbel" pitchFamily="34" charset="0"/>
              </a:rPr>
              <a:t>6</a:t>
            </a:r>
          </a:p>
        </p:txBody>
      </p:sp>
      <p:sp>
        <p:nvSpPr>
          <p:cNvPr id="20485" name="Rectangle 6"/>
          <p:cNvSpPr>
            <a:spLocks noChangeArrowheads="1"/>
          </p:cNvSpPr>
          <p:nvPr/>
        </p:nvSpPr>
        <p:spPr bwMode="auto">
          <a:xfrm>
            <a:off x="0" y="6324600"/>
            <a:ext cx="7762875" cy="728663"/>
          </a:xfrm>
          <a:prstGeom prst="rect">
            <a:avLst/>
          </a:prstGeom>
          <a:noFill/>
          <a:ln w="9525" cap="rnd">
            <a:noFill/>
            <a:miter lim="800000"/>
            <a:headEnd/>
            <a:tailEnd/>
          </a:ln>
        </p:spPr>
        <p:txBody>
          <a:bodyPr>
            <a:spAutoFit/>
          </a:bodyPr>
          <a:lstStyle/>
          <a:p>
            <a:pPr lvl="1">
              <a:lnSpc>
                <a:spcPct val="90000"/>
              </a:lnSpc>
              <a:spcBef>
                <a:spcPct val="20000"/>
              </a:spcBef>
              <a:buClr>
                <a:schemeClr val="accent2"/>
              </a:buClr>
              <a:buSzPct val="150000"/>
            </a:pPr>
            <a:r>
              <a:rPr lang="en-US" sz="1000">
                <a:latin typeface="Calisto MT" pitchFamily="18" charset="0"/>
              </a:rPr>
              <a:t>1. Carbohydrate Counting: Getting Started, The American Diabetes Association and The American Dietetic Association, 1995.</a:t>
            </a:r>
          </a:p>
          <a:p>
            <a:pPr lvl="1">
              <a:lnSpc>
                <a:spcPct val="90000"/>
              </a:lnSpc>
              <a:spcBef>
                <a:spcPct val="20000"/>
              </a:spcBef>
              <a:buClr>
                <a:schemeClr val="accent2"/>
              </a:buClr>
              <a:buSzPct val="150000"/>
            </a:pPr>
            <a:r>
              <a:rPr lang="en-US" sz="1000">
                <a:latin typeface="Calisto MT" pitchFamily="18" charset="0"/>
              </a:rPr>
              <a:t>     2. Practical Carbohydrate Counting, American Diabetes Association, 2001.</a:t>
            </a:r>
          </a:p>
          <a:p>
            <a:pPr lvl="1">
              <a:lnSpc>
                <a:spcPct val="90000"/>
              </a:lnSpc>
              <a:spcBef>
                <a:spcPct val="20000"/>
              </a:spcBef>
              <a:buClr>
                <a:schemeClr val="accent2"/>
              </a:buClr>
              <a:buSzPct val="150000"/>
            </a:pPr>
            <a:r>
              <a:rPr lang="en-US" sz="1000">
                <a:latin typeface="Calisto MT" pitchFamily="18" charset="0"/>
              </a:rPr>
              <a:t>     3. Using Carbohydrate Counting in Clinical Practice, JADA, 1988, v98, n8</a:t>
            </a:r>
          </a:p>
          <a:p>
            <a:pPr lvl="1">
              <a:lnSpc>
                <a:spcPct val="90000"/>
              </a:lnSpc>
              <a:spcBef>
                <a:spcPct val="20000"/>
              </a:spcBef>
              <a:buClr>
                <a:schemeClr val="accent2"/>
              </a:buClr>
              <a:buSzPct val="150000"/>
            </a:pPr>
            <a:endParaRPr lang="en-US" sz="1000">
              <a:latin typeface="Calisto MT" pitchFamily="18" charset="0"/>
            </a:endParaRPr>
          </a:p>
        </p:txBody>
      </p:sp>
      <p:sp>
        <p:nvSpPr>
          <p:cNvPr id="20486" name="Rectangle 7"/>
          <p:cNvSpPr>
            <a:spLocks noChangeArrowheads="1"/>
          </p:cNvSpPr>
          <p:nvPr/>
        </p:nvSpPr>
        <p:spPr bwMode="auto">
          <a:xfrm>
            <a:off x="457200" y="1600200"/>
            <a:ext cx="7772400" cy="4114800"/>
          </a:xfrm>
          <a:prstGeom prst="rect">
            <a:avLst/>
          </a:prstGeom>
          <a:noFill/>
          <a:ln w="9525">
            <a:noFill/>
            <a:miter lim="800000"/>
            <a:headEnd/>
            <a:tailEnd/>
          </a:ln>
        </p:spPr>
        <p:txBody>
          <a:bodyPr/>
          <a:lstStyle/>
          <a:p>
            <a:pPr marL="742950" lvl="1" indent="-285750">
              <a:spcBef>
                <a:spcPct val="20000"/>
              </a:spcBef>
              <a:buClr>
                <a:schemeClr val="hlink"/>
              </a:buClr>
              <a:buSzPct val="150000"/>
              <a:buFontTx/>
              <a:buChar char="•"/>
            </a:pPr>
            <a:r>
              <a:rPr lang="en-US" sz="2800" dirty="0" smtClean="0">
                <a:latin typeface="Arial" pitchFamily="34" charset="0"/>
                <a:cs typeface="Arial" pitchFamily="34" charset="0"/>
              </a:rPr>
              <a:t>Regulate </a:t>
            </a:r>
            <a:r>
              <a:rPr lang="en-US" sz="2800" dirty="0">
                <a:latin typeface="Arial" pitchFamily="34" charset="0"/>
                <a:cs typeface="Arial" pitchFamily="34" charset="0"/>
              </a:rPr>
              <a:t>blood glucose by </a:t>
            </a:r>
            <a:r>
              <a:rPr lang="en-US" sz="2800" dirty="0">
                <a:solidFill>
                  <a:srgbClr val="FFFF00"/>
                </a:solidFill>
                <a:latin typeface="Arial" pitchFamily="34" charset="0"/>
                <a:cs typeface="Arial" pitchFamily="34" charset="0"/>
              </a:rPr>
              <a:t>balancing</a:t>
            </a:r>
            <a:r>
              <a:rPr lang="en-US" sz="2800" dirty="0">
                <a:latin typeface="Arial" pitchFamily="34" charset="0"/>
                <a:cs typeface="Arial" pitchFamily="34" charset="0"/>
              </a:rPr>
              <a:t> carbohydrate intake with the diabetes medication and physical activity</a:t>
            </a:r>
          </a:p>
          <a:p>
            <a:pPr marL="742950" lvl="1" indent="-285750">
              <a:spcBef>
                <a:spcPct val="20000"/>
              </a:spcBef>
              <a:buClr>
                <a:schemeClr val="hlink"/>
              </a:buClr>
              <a:buSzPct val="150000"/>
              <a:buFontTx/>
              <a:buChar char="•"/>
            </a:pPr>
            <a:r>
              <a:rPr lang="en-US" sz="2800" dirty="0">
                <a:latin typeface="Arial" pitchFamily="34" charset="0"/>
                <a:cs typeface="Arial" pitchFamily="34" charset="0"/>
              </a:rPr>
              <a:t>Achieve and maintain </a:t>
            </a:r>
            <a:r>
              <a:rPr lang="en-US" sz="2800" dirty="0">
                <a:solidFill>
                  <a:srgbClr val="FFFF00"/>
                </a:solidFill>
                <a:latin typeface="Arial" pitchFamily="34" charset="0"/>
                <a:cs typeface="Arial" pitchFamily="34" charset="0"/>
              </a:rPr>
              <a:t>consistency of carbohydrate intake</a:t>
            </a:r>
            <a:r>
              <a:rPr lang="en-US" sz="2800" dirty="0">
                <a:latin typeface="Arial" pitchFamily="34" charset="0"/>
                <a:cs typeface="Arial" pitchFamily="34" charset="0"/>
              </a:rPr>
              <a:t> at meals and snacks at similar times each </a:t>
            </a:r>
            <a:r>
              <a:rPr lang="en-US" sz="2800" dirty="0" smtClean="0">
                <a:latin typeface="Arial" pitchFamily="34" charset="0"/>
                <a:cs typeface="Arial" pitchFamily="34" charset="0"/>
              </a:rPr>
              <a:t>day</a:t>
            </a:r>
          </a:p>
          <a:p>
            <a:pPr marL="742950" lvl="1" indent="-285750">
              <a:spcBef>
                <a:spcPct val="20000"/>
              </a:spcBef>
              <a:buClr>
                <a:schemeClr val="hlink"/>
              </a:buClr>
              <a:buSzPct val="150000"/>
              <a:buFontTx/>
              <a:buChar char="•"/>
            </a:pPr>
            <a:r>
              <a:rPr lang="en-US" sz="2800" dirty="0" smtClean="0">
                <a:latin typeface="Arial" pitchFamily="34" charset="0"/>
                <a:cs typeface="Arial" pitchFamily="34" charset="0"/>
              </a:rPr>
              <a:t>Eating </a:t>
            </a:r>
            <a:r>
              <a:rPr lang="en-US" sz="2800" dirty="0" smtClean="0">
                <a:latin typeface="Arial" pitchFamily="34" charset="0"/>
                <a:cs typeface="Arial" pitchFamily="34" charset="0"/>
              </a:rPr>
              <a:t>similar amounts </a:t>
            </a:r>
            <a:r>
              <a:rPr lang="en-US" sz="2800" dirty="0" smtClean="0">
                <a:latin typeface="Arial" pitchFamily="34" charset="0"/>
                <a:cs typeface="Arial" pitchFamily="34" charset="0"/>
              </a:rPr>
              <a:t>of </a:t>
            </a:r>
            <a:r>
              <a:rPr lang="en-US" sz="2800" dirty="0" err="1" smtClean="0">
                <a:latin typeface="Arial" pitchFamily="34" charset="0"/>
                <a:cs typeface="Arial" pitchFamily="34" charset="0"/>
              </a:rPr>
              <a:t>carb</a:t>
            </a:r>
            <a:r>
              <a:rPr lang="en-US" sz="2800" dirty="0" smtClean="0">
                <a:latin typeface="Arial" pitchFamily="34" charset="0"/>
                <a:cs typeface="Arial" pitchFamily="34" charset="0"/>
              </a:rPr>
              <a:t> </a:t>
            </a:r>
            <a:r>
              <a:rPr lang="en-US" sz="2800" dirty="0" smtClean="0">
                <a:latin typeface="Arial" pitchFamily="34" charset="0"/>
                <a:cs typeface="Arial" pitchFamily="34" charset="0"/>
              </a:rPr>
              <a:t>foods at each meal or snack helps “even out” </a:t>
            </a:r>
            <a:r>
              <a:rPr lang="en-US" sz="2800" dirty="0" smtClean="0">
                <a:latin typeface="Arial" pitchFamily="34" charset="0"/>
                <a:cs typeface="Arial" pitchFamily="34" charset="0"/>
              </a:rPr>
              <a:t>the ups-and-downs </a:t>
            </a:r>
            <a:r>
              <a:rPr lang="en-US" sz="2800" dirty="0" smtClean="0">
                <a:latin typeface="Arial" pitchFamily="34" charset="0"/>
                <a:cs typeface="Arial" pitchFamily="34" charset="0"/>
              </a:rPr>
              <a:t>in your blood </a:t>
            </a:r>
            <a:r>
              <a:rPr lang="en-US" sz="2800" dirty="0" smtClean="0">
                <a:latin typeface="Arial" pitchFamily="34" charset="0"/>
                <a:cs typeface="Arial" pitchFamily="34" charset="0"/>
              </a:rPr>
              <a:t>glucose level</a:t>
            </a:r>
            <a:r>
              <a:rPr lang="en-US" sz="2800" dirty="0" smtClean="0">
                <a:latin typeface="Arial" pitchFamily="34" charset="0"/>
                <a:cs typeface="Arial" pitchFamily="34" charset="0"/>
              </a:rPr>
              <a:t>.</a:t>
            </a:r>
            <a:endParaRPr lang="en-US" sz="2800" dirty="0">
              <a:latin typeface="Arial" pitchFamily="34" charset="0"/>
              <a:cs typeface="Arial" pitchFamily="34" charset="0"/>
            </a:endParaRPr>
          </a:p>
          <a:p>
            <a:pPr marL="742950" lvl="1" indent="-285750">
              <a:spcBef>
                <a:spcPct val="20000"/>
              </a:spcBef>
              <a:buClr>
                <a:schemeClr val="hlink"/>
              </a:buClr>
              <a:buSzPct val="150000"/>
              <a:buFontTx/>
              <a:buChar char="–"/>
            </a:pPr>
            <a:endParaRPr lang="en-US" sz="2800" baseline="30000" dirty="0">
              <a:latin typeface="Calisto MT"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Who  Can Use Carbing</a:t>
            </a:r>
            <a:br>
              <a:rPr lang="id-ID" dirty="0" smtClean="0"/>
            </a:br>
            <a:endParaRPr lang="id-ID" dirty="0"/>
          </a:p>
        </p:txBody>
      </p:sp>
      <p:sp>
        <p:nvSpPr>
          <p:cNvPr id="3" name="Content Placeholder 2"/>
          <p:cNvSpPr>
            <a:spLocks noGrp="1"/>
          </p:cNvSpPr>
          <p:nvPr>
            <p:ph idx="1"/>
          </p:nvPr>
        </p:nvSpPr>
        <p:spPr>
          <a:xfrm>
            <a:off x="914400" y="1854998"/>
            <a:ext cx="7772400" cy="1645440"/>
          </a:xfrm>
        </p:spPr>
        <p:txBody>
          <a:bodyPr>
            <a:noAutofit/>
          </a:bodyPr>
          <a:lstStyle/>
          <a:p>
            <a:r>
              <a:rPr lang="id-ID" sz="3600" b="1" dirty="0" smtClean="0">
                <a:effectLst>
                  <a:outerShdw blurRad="38100" dist="38100" dir="2700000" algn="tl">
                    <a:srgbClr val="000000">
                      <a:alpha val="43137"/>
                    </a:srgbClr>
                  </a:outerShdw>
                </a:effectLst>
              </a:rPr>
              <a:t>Carbohydrate counting can be used by anyone with diabetes, </a:t>
            </a:r>
            <a:r>
              <a:rPr lang="id-ID" sz="3600" b="1" dirty="0" smtClean="0">
                <a:solidFill>
                  <a:schemeClr val="accent4">
                    <a:lumMod val="60000"/>
                    <a:lumOff val="40000"/>
                  </a:schemeClr>
                </a:solidFill>
                <a:effectLst>
                  <a:outerShdw blurRad="38100" dist="38100" dir="2700000" algn="tl">
                    <a:srgbClr val="000000">
                      <a:alpha val="43137"/>
                    </a:srgbClr>
                  </a:outerShdw>
                </a:effectLst>
              </a:rPr>
              <a:t>not just people taking insulin</a:t>
            </a:r>
          </a:p>
          <a:p>
            <a:endParaRPr lang="id-ID" sz="3600" b="1" dirty="0" smtClean="0">
              <a:solidFill>
                <a:schemeClr val="accent4">
                  <a:lumMod val="60000"/>
                  <a:lumOff val="40000"/>
                </a:schemeClr>
              </a:solidFill>
              <a:effectLst>
                <a:outerShdw blurRad="38100" dist="38100" dir="2700000" algn="tl">
                  <a:srgbClr val="000000">
                    <a:alpha val="43137"/>
                  </a:srgbClr>
                </a:outerShdw>
              </a:effectLst>
            </a:endParaRPr>
          </a:p>
          <a:p>
            <a:pPr>
              <a:buNone/>
            </a:pPr>
            <a:endParaRPr lang="id-ID" sz="3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715404" cy="914400"/>
          </a:xfrm>
        </p:spPr>
        <p:txBody>
          <a:bodyPr/>
          <a:lstStyle/>
          <a:p>
            <a:r>
              <a:rPr lang="id-ID" sz="3600" dirty="0" smtClean="0"/>
              <a:t>Why Should People with Diabetes Use Carbohydarte Counting????</a:t>
            </a:r>
            <a:br>
              <a:rPr lang="id-ID" sz="3600" dirty="0" smtClean="0"/>
            </a:br>
            <a:endParaRPr lang="id-ID" sz="3600" dirty="0"/>
          </a:p>
        </p:txBody>
      </p:sp>
      <p:sp>
        <p:nvSpPr>
          <p:cNvPr id="3" name="Content Placeholder 2"/>
          <p:cNvSpPr>
            <a:spLocks noGrp="1"/>
          </p:cNvSpPr>
          <p:nvPr>
            <p:ph idx="1"/>
          </p:nvPr>
        </p:nvSpPr>
        <p:spPr>
          <a:xfrm>
            <a:off x="914400" y="1928802"/>
            <a:ext cx="7086624" cy="4426758"/>
          </a:xfrm>
        </p:spPr>
        <p:txBody>
          <a:bodyPr/>
          <a:lstStyle/>
          <a:p>
            <a:pPr marL="93663" indent="-25400">
              <a:buNone/>
            </a:pPr>
            <a:r>
              <a:rPr lang="en-US" dirty="0" smtClean="0"/>
              <a:t>Food contains many nutrients such as </a:t>
            </a:r>
            <a:endParaRPr lang="id-ID" dirty="0" smtClean="0"/>
          </a:p>
          <a:p>
            <a:pPr marL="1333500" indent="-514350">
              <a:buFont typeface="+mj-lt"/>
              <a:buAutoNum type="arabicPeriod"/>
            </a:pPr>
            <a:r>
              <a:rPr lang="id-ID" i="1" dirty="0" smtClean="0"/>
              <a:t>Macronutrients : </a:t>
            </a:r>
            <a:r>
              <a:rPr lang="en-US" b="1" i="1" dirty="0" err="1" smtClean="0">
                <a:solidFill>
                  <a:srgbClr val="FFFF00"/>
                </a:solidFill>
              </a:rPr>
              <a:t>carb</a:t>
            </a:r>
            <a:r>
              <a:rPr lang="id-ID" b="1" i="1" dirty="0" smtClean="0">
                <a:solidFill>
                  <a:srgbClr val="FFFF00"/>
                </a:solidFill>
              </a:rPr>
              <a:t>ohydrate</a:t>
            </a:r>
            <a:r>
              <a:rPr lang="en-US" i="1" dirty="0" smtClean="0"/>
              <a:t>,</a:t>
            </a:r>
            <a:r>
              <a:rPr lang="id-ID" i="1" dirty="0" smtClean="0"/>
              <a:t> </a:t>
            </a:r>
            <a:r>
              <a:rPr lang="en-US" i="1" dirty="0" smtClean="0"/>
              <a:t>protein, </a:t>
            </a:r>
            <a:r>
              <a:rPr lang="id-ID" i="1" dirty="0" smtClean="0"/>
              <a:t>and </a:t>
            </a:r>
            <a:r>
              <a:rPr lang="en-US" i="1" dirty="0" smtClean="0"/>
              <a:t>fat</a:t>
            </a:r>
            <a:endParaRPr lang="id-ID" i="1" dirty="0" smtClean="0"/>
          </a:p>
          <a:p>
            <a:pPr marL="1333500" indent="-514350">
              <a:buFont typeface="+mj-lt"/>
              <a:buAutoNum type="arabicPeriod"/>
            </a:pPr>
            <a:r>
              <a:rPr lang="id-ID" i="1" dirty="0" smtClean="0"/>
              <a:t>Micronutrients : vitamins and minerals</a:t>
            </a:r>
            <a:endParaRPr lang="id-ID"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8596" y="214290"/>
            <a:ext cx="8715404" cy="914400"/>
          </a:xfrm>
        </p:spPr>
        <p:txBody>
          <a:bodyPr/>
          <a:lstStyle/>
          <a:p>
            <a:r>
              <a:rPr lang="id-ID" sz="3600" dirty="0" smtClean="0"/>
              <a:t>Why Should People with Diabetes Use Carbohydarte Counting????</a:t>
            </a:r>
            <a:br>
              <a:rPr lang="id-ID" sz="3600" dirty="0" smtClean="0"/>
            </a:br>
            <a:endParaRPr lang="id-ID" sz="3600" dirty="0"/>
          </a:p>
        </p:txBody>
      </p:sp>
      <p:pic>
        <p:nvPicPr>
          <p:cNvPr id="5" name="Picture 2" descr="C:\Users\HP Mini\Pictures\GIT\digestive_tract.gif"/>
          <p:cNvPicPr>
            <a:picLocks noChangeAspect="1" noChangeArrowheads="1"/>
          </p:cNvPicPr>
          <p:nvPr/>
        </p:nvPicPr>
        <p:blipFill>
          <a:blip r:embed="rId2"/>
          <a:srcRect/>
          <a:stretch>
            <a:fillRect/>
          </a:stretch>
        </p:blipFill>
        <p:spPr bwMode="auto">
          <a:xfrm>
            <a:off x="403271" y="1857364"/>
            <a:ext cx="3000396" cy="4847699"/>
          </a:xfrm>
          <a:prstGeom prst="rect">
            <a:avLst/>
          </a:prstGeom>
          <a:noFill/>
        </p:spPr>
      </p:pic>
      <p:pic>
        <p:nvPicPr>
          <p:cNvPr id="6" name="Picture 4"/>
          <p:cNvPicPr>
            <a:picLocks noChangeAspect="1" noChangeArrowheads="1"/>
          </p:cNvPicPr>
          <p:nvPr/>
        </p:nvPicPr>
        <p:blipFill>
          <a:blip r:embed="rId3"/>
          <a:srcRect t="1215" b="5951"/>
          <a:stretch>
            <a:fillRect/>
          </a:stretch>
        </p:blipFill>
        <p:spPr bwMode="auto">
          <a:xfrm>
            <a:off x="3786182" y="2000240"/>
            <a:ext cx="5025985" cy="4714884"/>
          </a:xfrm>
          <a:prstGeom prst="rect">
            <a:avLst/>
          </a:prstGeom>
          <a:noFill/>
          <a:ln w="9525">
            <a:noFill/>
            <a:miter lim="800000"/>
            <a:headEnd/>
            <a:tailEnd/>
          </a:ln>
        </p:spPr>
      </p:pic>
      <p:sp>
        <p:nvSpPr>
          <p:cNvPr id="7" name="Oval 6"/>
          <p:cNvSpPr/>
          <p:nvPr/>
        </p:nvSpPr>
        <p:spPr>
          <a:xfrm>
            <a:off x="6715140" y="5715016"/>
            <a:ext cx="785818"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Oval 7"/>
          <p:cNvSpPr/>
          <p:nvPr/>
        </p:nvSpPr>
        <p:spPr>
          <a:xfrm>
            <a:off x="5715008" y="5786454"/>
            <a:ext cx="785818"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Oval 8"/>
          <p:cNvSpPr/>
          <p:nvPr/>
        </p:nvSpPr>
        <p:spPr>
          <a:xfrm>
            <a:off x="7643834" y="5715016"/>
            <a:ext cx="785818"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928802"/>
            <a:ext cx="7772400" cy="4426758"/>
          </a:xfrm>
        </p:spPr>
        <p:txBody>
          <a:bodyPr/>
          <a:lstStyle/>
          <a:p>
            <a:r>
              <a:rPr lang="id-ID" b="1" dirty="0" smtClean="0">
                <a:effectLst>
                  <a:outerShdw blurRad="38100" dist="38100" dir="2700000" algn="tl">
                    <a:srgbClr val="000000">
                      <a:alpha val="43137"/>
                    </a:srgbClr>
                  </a:outerShdw>
                </a:effectLst>
              </a:rPr>
              <a:t>In fact, </a:t>
            </a:r>
            <a:r>
              <a:rPr lang="id-ID" b="1" dirty="0" smtClean="0">
                <a:solidFill>
                  <a:srgbClr val="FFFF00"/>
                </a:solidFill>
                <a:effectLst>
                  <a:outerShdw blurRad="38100" dist="38100" dir="2700000" algn="tl">
                    <a:srgbClr val="000000">
                      <a:alpha val="43137"/>
                    </a:srgbClr>
                  </a:outerShdw>
                </a:effectLst>
              </a:rPr>
              <a:t>90</a:t>
            </a:r>
            <a:r>
              <a:rPr lang="en-US" b="1" dirty="0" smtClean="0">
                <a:solidFill>
                  <a:srgbClr val="FFFF00"/>
                </a:solidFill>
                <a:effectLst>
                  <a:outerShdw blurRad="38100" dist="38100" dir="2700000" algn="tl">
                    <a:srgbClr val="000000">
                      <a:alpha val="43137"/>
                    </a:srgbClr>
                  </a:outerShdw>
                </a:effectLst>
              </a:rPr>
              <a:t>-100 %</a:t>
            </a:r>
            <a:r>
              <a:rPr lang="en-US" b="1" dirty="0" smtClean="0">
                <a:solidFill>
                  <a:srgbClr val="FFFF00"/>
                </a:solidFill>
                <a:effectLst>
                  <a:outerShdw blurRad="38100" dist="38100" dir="2700000" algn="tl">
                    <a:srgbClr val="000000">
                      <a:alpha val="43137"/>
                    </a:srgbClr>
                  </a:outerShdw>
                </a:effectLst>
              </a:rPr>
              <a:t> </a:t>
            </a:r>
            <a:r>
              <a:rPr lang="en-US" b="1" dirty="0" smtClean="0">
                <a:solidFill>
                  <a:srgbClr val="FFFF00"/>
                </a:solidFill>
                <a:effectLst>
                  <a:outerShdw blurRad="38100" dist="38100" dir="2700000" algn="tl">
                    <a:srgbClr val="000000">
                      <a:alpha val="43137"/>
                    </a:srgbClr>
                  </a:outerShdw>
                </a:effectLst>
              </a:rPr>
              <a:t>of the </a:t>
            </a:r>
            <a:r>
              <a:rPr lang="en-US" b="1" dirty="0" err="1" smtClean="0">
                <a:solidFill>
                  <a:srgbClr val="FFFF00"/>
                </a:solidFill>
                <a:effectLst>
                  <a:outerShdw blurRad="38100" dist="38100" dir="2700000" algn="tl">
                    <a:srgbClr val="000000">
                      <a:alpha val="43137"/>
                    </a:srgbClr>
                  </a:outerShdw>
                </a:effectLst>
              </a:rPr>
              <a:t>carb</a:t>
            </a:r>
            <a:r>
              <a:rPr lang="en-US" b="1" dirty="0" smtClean="0">
                <a:solidFill>
                  <a:srgbClr val="FFFF00"/>
                </a:solidFill>
                <a:effectLst>
                  <a:outerShdw blurRad="38100" dist="38100" dir="2700000" algn="tl">
                    <a:srgbClr val="000000">
                      <a:alpha val="43137"/>
                    </a:srgbClr>
                  </a:outerShdw>
                </a:effectLst>
              </a:rPr>
              <a:t> you eat</a:t>
            </a:r>
            <a:r>
              <a:rPr lang="id-ID" b="1" dirty="0" smtClean="0">
                <a:solidFill>
                  <a:srgbClr val="FFFF00"/>
                </a:solidFill>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appears in your bloodstream </a:t>
            </a:r>
            <a:r>
              <a:rPr lang="en-US" b="1" dirty="0" smtClean="0">
                <a:solidFill>
                  <a:srgbClr val="FFFF00"/>
                </a:solidFill>
                <a:effectLst>
                  <a:outerShdw blurRad="38100" dist="38100" dir="2700000" algn="tl">
                    <a:srgbClr val="000000">
                      <a:alpha val="43137"/>
                    </a:srgbClr>
                  </a:outerShdw>
                </a:effectLst>
              </a:rPr>
              <a:t>as blood</a:t>
            </a:r>
            <a:r>
              <a:rPr lang="id-ID" b="1" dirty="0" smtClean="0">
                <a:solidFill>
                  <a:srgbClr val="FFFF00"/>
                </a:solidFill>
                <a:effectLst>
                  <a:outerShdw blurRad="38100" dist="38100" dir="2700000" algn="tl">
                    <a:srgbClr val="000000">
                      <a:alpha val="43137"/>
                    </a:srgbClr>
                  </a:outerShdw>
                </a:effectLst>
              </a:rPr>
              <a:t> </a:t>
            </a:r>
            <a:r>
              <a:rPr lang="en-US" b="1" dirty="0" smtClean="0">
                <a:solidFill>
                  <a:srgbClr val="FFFF00"/>
                </a:solidFill>
                <a:effectLst>
                  <a:outerShdw blurRad="38100" dist="38100" dir="2700000" algn="tl">
                    <a:srgbClr val="000000">
                      <a:alpha val="43137"/>
                    </a:srgbClr>
                  </a:outerShdw>
                </a:effectLst>
              </a:rPr>
              <a:t>glucose</a:t>
            </a:r>
            <a:r>
              <a:rPr lang="en-US" b="1" dirty="0" smtClean="0">
                <a:effectLst>
                  <a:outerShdw blurRad="38100" dist="38100" dir="2700000" algn="tl">
                    <a:srgbClr val="000000">
                      <a:alpha val="43137"/>
                    </a:srgbClr>
                  </a:outerShdw>
                </a:effectLst>
              </a:rPr>
              <a:t> within a few hours after you have</a:t>
            </a:r>
            <a:r>
              <a:rPr lang="id-ID" b="1" dirty="0" smtClean="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eaten. </a:t>
            </a:r>
            <a:endParaRPr lang="id-ID" b="1" dirty="0" smtClean="0">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Protein and fat have much less</a:t>
            </a:r>
            <a:r>
              <a:rPr lang="id-ID" b="1" dirty="0" smtClean="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effect on your blood glucose</a:t>
            </a:r>
            <a:endParaRPr lang="id-ID" b="1" dirty="0">
              <a:effectLst>
                <a:outerShdw blurRad="38100" dist="38100" dir="2700000" algn="tl">
                  <a:srgbClr val="000000">
                    <a:alpha val="43137"/>
                  </a:srgbClr>
                </a:outerShdw>
              </a:effectLst>
            </a:endParaRPr>
          </a:p>
        </p:txBody>
      </p:sp>
      <p:sp>
        <p:nvSpPr>
          <p:cNvPr id="4" name="Title 1"/>
          <p:cNvSpPr>
            <a:spLocks noGrp="1"/>
          </p:cNvSpPr>
          <p:nvPr>
            <p:ph type="title"/>
          </p:nvPr>
        </p:nvSpPr>
        <p:spPr>
          <a:xfrm>
            <a:off x="428596" y="214290"/>
            <a:ext cx="8715404" cy="914400"/>
          </a:xfrm>
        </p:spPr>
        <p:txBody>
          <a:bodyPr/>
          <a:lstStyle/>
          <a:p>
            <a:r>
              <a:rPr lang="id-ID" sz="3600" dirty="0" smtClean="0"/>
              <a:t>Why Should People with Diabetes Use Carbohydarte Counting????</a:t>
            </a:r>
            <a:br>
              <a:rPr lang="id-ID" sz="3600" dirty="0" smtClean="0"/>
            </a:br>
            <a:endParaRPr lang="id-ID" sz="3600" dirty="0"/>
          </a:p>
        </p:txBody>
      </p:sp>
      <p:sp>
        <p:nvSpPr>
          <p:cNvPr id="5" name="TextBox 4"/>
          <p:cNvSpPr txBox="1"/>
          <p:nvPr/>
        </p:nvSpPr>
        <p:spPr>
          <a:xfrm>
            <a:off x="1285852" y="5857892"/>
            <a:ext cx="6286544" cy="646331"/>
          </a:xfrm>
          <a:prstGeom prst="rect">
            <a:avLst/>
          </a:prstGeom>
          <a:noFill/>
        </p:spPr>
        <p:txBody>
          <a:bodyPr wrap="square" rtlCol="0">
            <a:spAutoFit/>
          </a:bodyPr>
          <a:lstStyle/>
          <a:p>
            <a:r>
              <a:rPr lang="id-ID" dirty="0" smtClean="0"/>
              <a:t>Bolderman, K.M, 2007. Educational Information From BD Medical Diabetes Care</a:t>
            </a:r>
            <a:endParaRPr lang="id-ID"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riped Right Arrow 3"/>
          <p:cNvSpPr/>
          <p:nvPr/>
        </p:nvSpPr>
        <p:spPr>
          <a:xfrm>
            <a:off x="957266" y="2071678"/>
            <a:ext cx="1000132" cy="500066"/>
          </a:xfrm>
          <a:prstGeom prst="strip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id-ID"/>
          </a:p>
        </p:txBody>
      </p:sp>
      <p:sp>
        <p:nvSpPr>
          <p:cNvPr id="5" name="Striped Right Arrow 4"/>
          <p:cNvSpPr/>
          <p:nvPr/>
        </p:nvSpPr>
        <p:spPr>
          <a:xfrm>
            <a:off x="957266" y="2571744"/>
            <a:ext cx="1000132" cy="500066"/>
          </a:xfrm>
          <a:prstGeom prst="striped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id-ID"/>
          </a:p>
        </p:txBody>
      </p:sp>
      <p:sp>
        <p:nvSpPr>
          <p:cNvPr id="6" name="Striped Right Arrow 5"/>
          <p:cNvSpPr/>
          <p:nvPr/>
        </p:nvSpPr>
        <p:spPr>
          <a:xfrm>
            <a:off x="957266" y="3214686"/>
            <a:ext cx="1000132" cy="500066"/>
          </a:xfrm>
          <a:prstGeom prst="striped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id-ID"/>
          </a:p>
        </p:txBody>
      </p:sp>
      <p:sp>
        <p:nvSpPr>
          <p:cNvPr id="7" name="Striped Right Arrow 6"/>
          <p:cNvSpPr/>
          <p:nvPr/>
        </p:nvSpPr>
        <p:spPr>
          <a:xfrm>
            <a:off x="957266" y="3714752"/>
            <a:ext cx="1000132" cy="500066"/>
          </a:xfrm>
          <a:prstGeom prst="striped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id-ID"/>
          </a:p>
        </p:txBody>
      </p:sp>
      <p:sp>
        <p:nvSpPr>
          <p:cNvPr id="8" name="Striped Right Arrow 7"/>
          <p:cNvSpPr/>
          <p:nvPr/>
        </p:nvSpPr>
        <p:spPr>
          <a:xfrm>
            <a:off x="957266" y="4714884"/>
            <a:ext cx="1000132" cy="500066"/>
          </a:xfrm>
          <a:prstGeom prst="striped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id-ID"/>
          </a:p>
        </p:txBody>
      </p:sp>
      <p:sp>
        <p:nvSpPr>
          <p:cNvPr id="2" name="Title 1"/>
          <p:cNvSpPr>
            <a:spLocks noGrp="1"/>
          </p:cNvSpPr>
          <p:nvPr>
            <p:ph type="title"/>
          </p:nvPr>
        </p:nvSpPr>
        <p:spPr>
          <a:xfrm>
            <a:off x="571472" y="285728"/>
            <a:ext cx="8572528" cy="914400"/>
          </a:xfrm>
        </p:spPr>
        <p:txBody>
          <a:bodyPr/>
          <a:lstStyle/>
          <a:p>
            <a:r>
              <a:rPr lang="id-ID" b="1" dirty="0" smtClean="0">
                <a:effectLst>
                  <a:outerShdw blurRad="38100" dist="38100" dir="2700000" algn="tl">
                    <a:srgbClr val="000000">
                      <a:alpha val="43137"/>
                    </a:srgbClr>
                  </a:outerShdw>
                </a:effectLst>
              </a:rPr>
              <a:t>Steps to Count Carbohydrate Counting</a:t>
            </a:r>
            <a:br>
              <a:rPr lang="id-ID" b="1" dirty="0" smtClean="0">
                <a:effectLst>
                  <a:outerShdw blurRad="38100" dist="38100" dir="2700000" algn="tl">
                    <a:srgbClr val="000000">
                      <a:alpha val="43137"/>
                    </a:srgbClr>
                  </a:outerShdw>
                </a:effectLst>
              </a:rPr>
            </a:br>
            <a:endParaRPr lang="id-ID"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371632" y="2000240"/>
            <a:ext cx="7415210" cy="4355320"/>
          </a:xfrm>
        </p:spPr>
        <p:txBody>
          <a:bodyPr/>
          <a:lstStyle/>
          <a:p>
            <a:pPr marL="582930" indent="-514350">
              <a:buFont typeface="+mj-lt"/>
              <a:buAutoNum type="arabicPeriod"/>
            </a:pPr>
            <a:r>
              <a:rPr lang="en-US" b="1" dirty="0" smtClean="0"/>
              <a:t>Step 1 </a:t>
            </a:r>
            <a:r>
              <a:rPr lang="id-ID" b="1" dirty="0" smtClean="0"/>
              <a:t>: </a:t>
            </a:r>
            <a:r>
              <a:rPr lang="en-US" b="1" dirty="0" smtClean="0"/>
              <a:t>Make healthy food choices</a:t>
            </a:r>
            <a:endParaRPr lang="id-ID" b="1" dirty="0" smtClean="0"/>
          </a:p>
          <a:p>
            <a:pPr marL="582930" indent="-514350">
              <a:buFont typeface="+mj-lt"/>
              <a:buAutoNum type="arabicPeriod"/>
            </a:pPr>
            <a:r>
              <a:rPr lang="en-US" b="1" dirty="0" smtClean="0"/>
              <a:t>Step 2 </a:t>
            </a:r>
            <a:r>
              <a:rPr lang="id-ID" b="1" dirty="0" smtClean="0"/>
              <a:t>: </a:t>
            </a:r>
            <a:r>
              <a:rPr lang="en-US" b="1" dirty="0" smtClean="0"/>
              <a:t>Focus on carbohydrate</a:t>
            </a:r>
            <a:endParaRPr lang="id-ID" b="1" dirty="0" smtClean="0"/>
          </a:p>
          <a:p>
            <a:pPr marL="582930" indent="-514350">
              <a:buFont typeface="+mj-lt"/>
              <a:buAutoNum type="arabicPeriod"/>
            </a:pPr>
            <a:r>
              <a:rPr lang="en-US" b="1" dirty="0" smtClean="0"/>
              <a:t>Step 3 </a:t>
            </a:r>
            <a:r>
              <a:rPr lang="id-ID" b="1" dirty="0" smtClean="0"/>
              <a:t>: </a:t>
            </a:r>
            <a:r>
              <a:rPr lang="en-US" b="1" dirty="0" smtClean="0"/>
              <a:t>Set carbohydrate goals</a:t>
            </a:r>
            <a:endParaRPr lang="id-ID" b="1" dirty="0" smtClean="0"/>
          </a:p>
          <a:p>
            <a:pPr marL="582930" indent="-514350">
              <a:buFont typeface="+mj-lt"/>
              <a:buAutoNum type="arabicPeriod"/>
            </a:pPr>
            <a:r>
              <a:rPr lang="id-ID" b="1" dirty="0" smtClean="0"/>
              <a:t>Step 4 : Determine carbohydrate content</a:t>
            </a:r>
          </a:p>
          <a:p>
            <a:pPr marL="582930" indent="-514350">
              <a:buFont typeface="+mj-lt"/>
              <a:buAutoNum type="arabicPeriod"/>
            </a:pPr>
            <a:r>
              <a:rPr lang="en-US" b="1" dirty="0" smtClean="0"/>
              <a:t>Step 5 </a:t>
            </a:r>
            <a:r>
              <a:rPr lang="id-ID" b="1" dirty="0" smtClean="0"/>
              <a:t>: </a:t>
            </a:r>
            <a:r>
              <a:rPr lang="en-US" b="1" dirty="0" smtClean="0"/>
              <a:t>Monitor effect on blood glucose level</a:t>
            </a:r>
            <a:endParaRPr lang="id-ID" dirty="0"/>
          </a:p>
        </p:txBody>
      </p:sp>
      <p:sp>
        <p:nvSpPr>
          <p:cNvPr id="10" name="TextBox 9"/>
          <p:cNvSpPr txBox="1"/>
          <p:nvPr/>
        </p:nvSpPr>
        <p:spPr>
          <a:xfrm>
            <a:off x="785786" y="6274378"/>
            <a:ext cx="6286544" cy="369332"/>
          </a:xfrm>
          <a:prstGeom prst="rect">
            <a:avLst/>
          </a:prstGeom>
          <a:noFill/>
        </p:spPr>
        <p:txBody>
          <a:bodyPr wrap="square" rtlCol="0">
            <a:spAutoFit/>
          </a:bodyPr>
          <a:lstStyle/>
          <a:p>
            <a:r>
              <a:rPr lang="id-ID" dirty="0" smtClean="0"/>
              <a:t>Canadian Diabetic Association, 2005</a:t>
            </a:r>
            <a:endParaRPr lang="id-ID"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8786842" cy="914400"/>
          </a:xfrm>
        </p:spPr>
        <p:txBody>
          <a:bodyPr/>
          <a:lstStyle/>
          <a:p>
            <a:r>
              <a:rPr lang="en-US" b="1" dirty="0" smtClean="0"/>
              <a:t>Step 1 Make healthy food choices</a:t>
            </a:r>
            <a:r>
              <a:rPr lang="id-ID" b="1" dirty="0" smtClean="0"/>
              <a:t/>
            </a:r>
            <a:br>
              <a:rPr lang="id-ID" b="1" dirty="0" smtClean="0"/>
            </a:br>
            <a:endParaRPr lang="id-ID" dirty="0"/>
          </a:p>
        </p:txBody>
      </p:sp>
      <p:sp>
        <p:nvSpPr>
          <p:cNvPr id="3" name="Content Placeholder 2"/>
          <p:cNvSpPr>
            <a:spLocks noGrp="1"/>
          </p:cNvSpPr>
          <p:nvPr>
            <p:ph idx="1"/>
          </p:nvPr>
        </p:nvSpPr>
        <p:spPr>
          <a:xfrm>
            <a:off x="428596" y="1571612"/>
            <a:ext cx="3714776" cy="4572000"/>
          </a:xfrm>
        </p:spPr>
        <p:txBody>
          <a:bodyPr>
            <a:normAutofit/>
          </a:bodyPr>
          <a:lstStyle/>
          <a:p>
            <a:pPr>
              <a:buFont typeface="Wingdings" pitchFamily="2" charset="2"/>
              <a:buChar char="Ø"/>
            </a:pPr>
            <a:r>
              <a:rPr lang="en-US" sz="2800" i="1" dirty="0" smtClean="0"/>
              <a:t>Enjoy a variety of vegetables, fruits, whole grains,</a:t>
            </a:r>
            <a:endParaRPr lang="id-ID" sz="2800" i="1" dirty="0" smtClean="0"/>
          </a:p>
          <a:p>
            <a:pPr>
              <a:buFont typeface="Wingdings" pitchFamily="2" charset="2"/>
              <a:buChar char="Ø"/>
            </a:pPr>
            <a:r>
              <a:rPr lang="en-US" sz="2800" i="1" dirty="0" smtClean="0"/>
              <a:t>Use added fats in small amounts.</a:t>
            </a:r>
            <a:endParaRPr lang="id-ID" sz="2800" i="1" dirty="0" smtClean="0"/>
          </a:p>
          <a:p>
            <a:pPr>
              <a:buFont typeface="Wingdings" pitchFamily="2" charset="2"/>
              <a:buChar char="Ø"/>
            </a:pPr>
            <a:r>
              <a:rPr lang="id-ID" sz="2800" i="1" dirty="0" smtClean="0"/>
              <a:t>Choose portion sizes</a:t>
            </a:r>
            <a:endParaRPr lang="id-ID" sz="2800" i="1" dirty="0"/>
          </a:p>
        </p:txBody>
      </p:sp>
      <p:pic>
        <p:nvPicPr>
          <p:cNvPr id="9218" name="Picture 2" descr="C:\Users\HP Mini\Pictures\piramida_makanan_diabetes_600.jpg"/>
          <p:cNvPicPr>
            <a:picLocks noChangeAspect="1" noChangeArrowheads="1"/>
          </p:cNvPicPr>
          <p:nvPr/>
        </p:nvPicPr>
        <p:blipFill>
          <a:blip r:embed="rId2"/>
          <a:srcRect/>
          <a:stretch>
            <a:fillRect/>
          </a:stretch>
        </p:blipFill>
        <p:spPr bwMode="auto">
          <a:xfrm>
            <a:off x="4071934" y="1571612"/>
            <a:ext cx="4650565" cy="4643470"/>
          </a:xfrm>
          <a:prstGeom prst="rect">
            <a:avLst/>
          </a:prstGeom>
          <a:noFill/>
        </p:spPr>
      </p:pic>
      <p:sp>
        <p:nvSpPr>
          <p:cNvPr id="5" name="TextBox 4"/>
          <p:cNvSpPr txBox="1"/>
          <p:nvPr/>
        </p:nvSpPr>
        <p:spPr>
          <a:xfrm>
            <a:off x="785786" y="6274378"/>
            <a:ext cx="6286544" cy="369332"/>
          </a:xfrm>
          <a:prstGeom prst="rect">
            <a:avLst/>
          </a:prstGeom>
          <a:noFill/>
        </p:spPr>
        <p:txBody>
          <a:bodyPr wrap="square" rtlCol="0">
            <a:spAutoFit/>
          </a:bodyPr>
          <a:lstStyle/>
          <a:p>
            <a:r>
              <a:rPr lang="id-ID" dirty="0" smtClean="0"/>
              <a:t>Canadian Diabetic Association, 2005</a:t>
            </a:r>
            <a:endParaRPr lang="id-ID"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2"/>
          <a:srcRect/>
          <a:stretch>
            <a:fillRect/>
          </a:stretch>
        </p:blipFill>
        <p:spPr bwMode="auto">
          <a:xfrm>
            <a:off x="3200400" y="2819400"/>
            <a:ext cx="2495550" cy="2495550"/>
          </a:xfrm>
          <a:prstGeom prst="rect">
            <a:avLst/>
          </a:prstGeom>
          <a:noFill/>
          <a:ln w="9525">
            <a:noFill/>
            <a:miter lim="800000"/>
            <a:headEnd/>
            <a:tailEnd/>
          </a:ln>
        </p:spPr>
      </p:pic>
      <p:sp>
        <p:nvSpPr>
          <p:cNvPr id="2" name="Title 1"/>
          <p:cNvSpPr>
            <a:spLocks noGrp="1"/>
          </p:cNvSpPr>
          <p:nvPr>
            <p:ph type="title"/>
          </p:nvPr>
        </p:nvSpPr>
        <p:spPr/>
        <p:txBody>
          <a:bodyPr/>
          <a:lstStyle/>
          <a:p>
            <a:pPr eaLnBrk="1" hangingPunct="1">
              <a:defRPr/>
            </a:pPr>
            <a:r>
              <a:rPr lang="en-US" dirty="0" smtClean="0"/>
              <a:t>Diet Diabetes Mellitus</a:t>
            </a:r>
            <a:endParaRPr lang="en-US" dirty="0"/>
          </a:p>
        </p:txBody>
      </p:sp>
      <p:pic>
        <p:nvPicPr>
          <p:cNvPr id="10244" name="Picture 2"/>
          <p:cNvPicPr>
            <a:picLocks noChangeAspect="1" noChangeArrowheads="1"/>
          </p:cNvPicPr>
          <p:nvPr/>
        </p:nvPicPr>
        <p:blipFill>
          <a:blip r:embed="rId3"/>
          <a:srcRect/>
          <a:stretch>
            <a:fillRect/>
          </a:stretch>
        </p:blipFill>
        <p:spPr bwMode="auto">
          <a:xfrm>
            <a:off x="533400" y="2819400"/>
            <a:ext cx="2209800" cy="2549525"/>
          </a:xfrm>
          <a:prstGeom prst="rect">
            <a:avLst/>
          </a:prstGeom>
          <a:noFill/>
          <a:ln w="9525">
            <a:noFill/>
            <a:miter lim="800000"/>
            <a:headEnd/>
            <a:tailEnd/>
          </a:ln>
        </p:spPr>
      </p:pic>
      <p:pic>
        <p:nvPicPr>
          <p:cNvPr id="10245" name="Picture 4"/>
          <p:cNvPicPr>
            <a:picLocks noChangeAspect="1" noChangeArrowheads="1"/>
          </p:cNvPicPr>
          <p:nvPr/>
        </p:nvPicPr>
        <p:blipFill>
          <a:blip r:embed="rId4"/>
          <a:srcRect/>
          <a:stretch>
            <a:fillRect/>
          </a:stretch>
        </p:blipFill>
        <p:spPr bwMode="auto">
          <a:xfrm>
            <a:off x="6172200" y="1828800"/>
            <a:ext cx="2466975" cy="1847850"/>
          </a:xfrm>
          <a:prstGeom prst="rect">
            <a:avLst/>
          </a:prstGeom>
          <a:noFill/>
          <a:ln w="9525">
            <a:noFill/>
            <a:miter lim="800000"/>
            <a:headEnd/>
            <a:tailEnd/>
          </a:ln>
        </p:spPr>
      </p:pic>
      <p:pic>
        <p:nvPicPr>
          <p:cNvPr id="10246" name="Picture 5"/>
          <p:cNvPicPr>
            <a:picLocks noChangeAspect="1" noChangeArrowheads="1"/>
          </p:cNvPicPr>
          <p:nvPr/>
        </p:nvPicPr>
        <p:blipFill>
          <a:blip r:embed="rId5"/>
          <a:srcRect/>
          <a:stretch>
            <a:fillRect/>
          </a:stretch>
        </p:blipFill>
        <p:spPr bwMode="auto">
          <a:xfrm>
            <a:off x="6553200" y="3733800"/>
            <a:ext cx="2028825" cy="2257425"/>
          </a:xfrm>
          <a:prstGeom prst="rect">
            <a:avLst/>
          </a:prstGeom>
          <a:noFill/>
          <a:ln w="9525">
            <a:noFill/>
            <a:miter lim="800000"/>
            <a:headEnd/>
            <a:tailEnd/>
          </a:ln>
        </p:spPr>
      </p:pic>
      <p:sp>
        <p:nvSpPr>
          <p:cNvPr id="10" name="Multiply 9"/>
          <p:cNvSpPr/>
          <p:nvPr/>
        </p:nvSpPr>
        <p:spPr>
          <a:xfrm>
            <a:off x="2438400" y="4114800"/>
            <a:ext cx="2362200" cy="27432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Multiply 10"/>
          <p:cNvSpPr/>
          <p:nvPr/>
        </p:nvSpPr>
        <p:spPr>
          <a:xfrm>
            <a:off x="4953000" y="457200"/>
            <a:ext cx="2362200" cy="27432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Multiply 11"/>
          <p:cNvSpPr/>
          <p:nvPr/>
        </p:nvSpPr>
        <p:spPr>
          <a:xfrm>
            <a:off x="5105400" y="4648200"/>
            <a:ext cx="2362200" cy="27432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riped Right Arrow 3"/>
          <p:cNvSpPr/>
          <p:nvPr/>
        </p:nvSpPr>
        <p:spPr>
          <a:xfrm>
            <a:off x="957266" y="2071678"/>
            <a:ext cx="1000132" cy="500066"/>
          </a:xfrm>
          <a:prstGeom prst="striped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id-ID"/>
          </a:p>
        </p:txBody>
      </p:sp>
      <p:sp>
        <p:nvSpPr>
          <p:cNvPr id="5" name="Striped Right Arrow 4"/>
          <p:cNvSpPr/>
          <p:nvPr/>
        </p:nvSpPr>
        <p:spPr>
          <a:xfrm>
            <a:off x="957266" y="2571744"/>
            <a:ext cx="1000132" cy="500066"/>
          </a:xfrm>
          <a:prstGeom prst="strip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id-ID"/>
          </a:p>
        </p:txBody>
      </p:sp>
      <p:sp>
        <p:nvSpPr>
          <p:cNvPr id="6" name="Striped Right Arrow 5"/>
          <p:cNvSpPr/>
          <p:nvPr/>
        </p:nvSpPr>
        <p:spPr>
          <a:xfrm>
            <a:off x="957266" y="3214686"/>
            <a:ext cx="1000132" cy="500066"/>
          </a:xfrm>
          <a:prstGeom prst="striped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id-ID"/>
          </a:p>
        </p:txBody>
      </p:sp>
      <p:sp>
        <p:nvSpPr>
          <p:cNvPr id="7" name="Striped Right Arrow 6"/>
          <p:cNvSpPr/>
          <p:nvPr/>
        </p:nvSpPr>
        <p:spPr>
          <a:xfrm>
            <a:off x="957266" y="3714752"/>
            <a:ext cx="1000132" cy="500066"/>
          </a:xfrm>
          <a:prstGeom prst="striped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id-ID"/>
          </a:p>
        </p:txBody>
      </p:sp>
      <p:sp>
        <p:nvSpPr>
          <p:cNvPr id="8" name="Striped Right Arrow 7"/>
          <p:cNvSpPr/>
          <p:nvPr/>
        </p:nvSpPr>
        <p:spPr>
          <a:xfrm>
            <a:off x="957266" y="4714884"/>
            <a:ext cx="1000132" cy="500066"/>
          </a:xfrm>
          <a:prstGeom prst="striped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id-ID"/>
          </a:p>
        </p:txBody>
      </p:sp>
      <p:sp>
        <p:nvSpPr>
          <p:cNvPr id="2" name="Title 1"/>
          <p:cNvSpPr>
            <a:spLocks noGrp="1"/>
          </p:cNvSpPr>
          <p:nvPr>
            <p:ph type="title"/>
          </p:nvPr>
        </p:nvSpPr>
        <p:spPr>
          <a:xfrm>
            <a:off x="571472" y="285728"/>
            <a:ext cx="8572528" cy="914400"/>
          </a:xfrm>
        </p:spPr>
        <p:txBody>
          <a:bodyPr/>
          <a:lstStyle/>
          <a:p>
            <a:r>
              <a:rPr lang="id-ID" b="1" dirty="0" smtClean="0">
                <a:effectLst>
                  <a:outerShdw blurRad="38100" dist="38100" dir="2700000" algn="tl">
                    <a:srgbClr val="000000">
                      <a:alpha val="43137"/>
                    </a:srgbClr>
                  </a:outerShdw>
                </a:effectLst>
              </a:rPr>
              <a:t>Steps to Count Carbohydrate Counting</a:t>
            </a:r>
            <a:br>
              <a:rPr lang="id-ID" b="1" dirty="0" smtClean="0">
                <a:effectLst>
                  <a:outerShdw blurRad="38100" dist="38100" dir="2700000" algn="tl">
                    <a:srgbClr val="000000">
                      <a:alpha val="43137"/>
                    </a:srgbClr>
                  </a:outerShdw>
                </a:effectLst>
              </a:rPr>
            </a:br>
            <a:endParaRPr lang="id-ID"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371632" y="2000240"/>
            <a:ext cx="7415210" cy="4355320"/>
          </a:xfrm>
        </p:spPr>
        <p:txBody>
          <a:bodyPr/>
          <a:lstStyle/>
          <a:p>
            <a:pPr marL="582930" indent="-514350">
              <a:buFont typeface="+mj-lt"/>
              <a:buAutoNum type="arabicPeriod"/>
            </a:pPr>
            <a:r>
              <a:rPr lang="en-US" b="1" dirty="0" smtClean="0"/>
              <a:t>Step 1 </a:t>
            </a:r>
            <a:r>
              <a:rPr lang="id-ID" b="1" dirty="0" smtClean="0"/>
              <a:t>: </a:t>
            </a:r>
            <a:r>
              <a:rPr lang="en-US" b="1" dirty="0" smtClean="0"/>
              <a:t>Make healthy food choices</a:t>
            </a:r>
            <a:endParaRPr lang="id-ID" b="1" dirty="0" smtClean="0"/>
          </a:p>
          <a:p>
            <a:pPr marL="582930" indent="-514350">
              <a:buFont typeface="+mj-lt"/>
              <a:buAutoNum type="arabicPeriod"/>
            </a:pPr>
            <a:r>
              <a:rPr lang="en-US" b="1" dirty="0" smtClean="0"/>
              <a:t>Step 2 </a:t>
            </a:r>
            <a:r>
              <a:rPr lang="id-ID" b="1" dirty="0" smtClean="0"/>
              <a:t>: </a:t>
            </a:r>
            <a:r>
              <a:rPr lang="en-US" b="1" dirty="0" smtClean="0"/>
              <a:t>Focus on carbohydrate</a:t>
            </a:r>
            <a:endParaRPr lang="id-ID" b="1" dirty="0" smtClean="0"/>
          </a:p>
          <a:p>
            <a:pPr marL="582930" indent="-514350">
              <a:buFont typeface="+mj-lt"/>
              <a:buAutoNum type="arabicPeriod"/>
            </a:pPr>
            <a:r>
              <a:rPr lang="en-US" b="1" dirty="0" smtClean="0"/>
              <a:t>Step 3 </a:t>
            </a:r>
            <a:r>
              <a:rPr lang="id-ID" b="1" dirty="0" smtClean="0"/>
              <a:t>: </a:t>
            </a:r>
            <a:r>
              <a:rPr lang="en-US" b="1" dirty="0" smtClean="0"/>
              <a:t>Set carbohydrate goals</a:t>
            </a:r>
            <a:endParaRPr lang="id-ID" b="1" dirty="0" smtClean="0"/>
          </a:p>
          <a:p>
            <a:pPr marL="582930" indent="-514350">
              <a:buFont typeface="+mj-lt"/>
              <a:buAutoNum type="arabicPeriod"/>
            </a:pPr>
            <a:r>
              <a:rPr lang="id-ID" b="1" dirty="0" smtClean="0"/>
              <a:t>Step 4 : Determine carbohydrate content</a:t>
            </a:r>
          </a:p>
          <a:p>
            <a:pPr marL="582930" indent="-514350">
              <a:buFont typeface="+mj-lt"/>
              <a:buAutoNum type="arabicPeriod"/>
            </a:pPr>
            <a:r>
              <a:rPr lang="en-US" b="1" dirty="0" smtClean="0"/>
              <a:t>Step 5 </a:t>
            </a:r>
            <a:r>
              <a:rPr lang="id-ID" b="1" dirty="0" smtClean="0"/>
              <a:t>: </a:t>
            </a:r>
            <a:r>
              <a:rPr lang="en-US" b="1" dirty="0" smtClean="0"/>
              <a:t>Monitor effect on blood glucose level</a:t>
            </a:r>
            <a:endParaRPr lang="id-ID" dirty="0"/>
          </a:p>
        </p:txBody>
      </p:sp>
      <p:sp>
        <p:nvSpPr>
          <p:cNvPr id="9" name="TextBox 8"/>
          <p:cNvSpPr txBox="1"/>
          <p:nvPr/>
        </p:nvSpPr>
        <p:spPr>
          <a:xfrm>
            <a:off x="785786" y="6274378"/>
            <a:ext cx="6286544" cy="369332"/>
          </a:xfrm>
          <a:prstGeom prst="rect">
            <a:avLst/>
          </a:prstGeom>
          <a:noFill/>
        </p:spPr>
        <p:txBody>
          <a:bodyPr wrap="square" rtlCol="0">
            <a:spAutoFit/>
          </a:bodyPr>
          <a:lstStyle/>
          <a:p>
            <a:r>
              <a:rPr lang="id-ID" dirty="0" smtClean="0"/>
              <a:t>Canadian Diabetic Association, 2005</a:t>
            </a:r>
            <a:endParaRPr lang="id-ID"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Step 2 Focus on </a:t>
            </a:r>
            <a:r>
              <a:rPr lang="id-ID" b="1" dirty="0" smtClean="0"/>
              <a:t>C</a:t>
            </a:r>
            <a:r>
              <a:rPr lang="en-US" b="1" dirty="0" err="1" smtClean="0"/>
              <a:t>arbohydrate</a:t>
            </a:r>
            <a:r>
              <a:rPr lang="id-ID" b="1" dirty="0" smtClean="0"/>
              <a:t/>
            </a:r>
            <a:br>
              <a:rPr lang="id-ID" b="1" dirty="0" smtClean="0"/>
            </a:br>
            <a:endParaRPr lang="id-ID" dirty="0"/>
          </a:p>
        </p:txBody>
      </p:sp>
      <p:pic>
        <p:nvPicPr>
          <p:cNvPr id="4" name="Picture 2"/>
          <p:cNvPicPr>
            <a:picLocks noChangeAspect="1" noChangeArrowheads="1"/>
          </p:cNvPicPr>
          <p:nvPr/>
        </p:nvPicPr>
        <p:blipFill>
          <a:blip r:embed="rId2"/>
          <a:srcRect/>
          <a:stretch>
            <a:fillRect/>
          </a:stretch>
        </p:blipFill>
        <p:spPr bwMode="auto">
          <a:xfrm>
            <a:off x="486253" y="1571612"/>
            <a:ext cx="8443465" cy="51435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512064"/>
            <a:ext cx="7772400" cy="914400"/>
          </a:xfrm>
        </p:spPr>
        <p:txBody>
          <a:bodyPr/>
          <a:lstStyle/>
          <a:p>
            <a:r>
              <a:rPr lang="en-US" b="1" dirty="0" smtClean="0"/>
              <a:t>Step 2 Focus on </a:t>
            </a:r>
            <a:r>
              <a:rPr lang="id-ID" b="1" dirty="0" smtClean="0"/>
              <a:t>C</a:t>
            </a:r>
            <a:r>
              <a:rPr lang="en-US" b="1" dirty="0" err="1" smtClean="0"/>
              <a:t>arbohydrate</a:t>
            </a:r>
            <a:r>
              <a:rPr lang="id-ID" b="1" dirty="0" smtClean="0"/>
              <a:t/>
            </a:r>
            <a:br>
              <a:rPr lang="id-ID" b="1" dirty="0" smtClean="0"/>
            </a:br>
            <a:endParaRPr lang="id-ID" dirty="0"/>
          </a:p>
        </p:txBody>
      </p:sp>
      <p:pic>
        <p:nvPicPr>
          <p:cNvPr id="5" name="Picture 2"/>
          <p:cNvPicPr>
            <a:picLocks noChangeAspect="1" noChangeArrowheads="1"/>
          </p:cNvPicPr>
          <p:nvPr/>
        </p:nvPicPr>
        <p:blipFill>
          <a:blip r:embed="rId2"/>
          <a:srcRect/>
          <a:stretch>
            <a:fillRect/>
          </a:stretch>
        </p:blipFill>
        <p:spPr bwMode="auto">
          <a:xfrm>
            <a:off x="500034" y="1428736"/>
            <a:ext cx="8429684" cy="5214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riped Right Arrow 3"/>
          <p:cNvSpPr/>
          <p:nvPr/>
        </p:nvSpPr>
        <p:spPr>
          <a:xfrm>
            <a:off x="957266" y="2071678"/>
            <a:ext cx="1000132" cy="500066"/>
          </a:xfrm>
          <a:prstGeom prst="striped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id-ID"/>
          </a:p>
        </p:txBody>
      </p:sp>
      <p:sp>
        <p:nvSpPr>
          <p:cNvPr id="5" name="Striped Right Arrow 4"/>
          <p:cNvSpPr/>
          <p:nvPr/>
        </p:nvSpPr>
        <p:spPr>
          <a:xfrm>
            <a:off x="957266" y="2571744"/>
            <a:ext cx="1000132" cy="500066"/>
          </a:xfrm>
          <a:prstGeom prst="striped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id-ID"/>
          </a:p>
        </p:txBody>
      </p:sp>
      <p:sp>
        <p:nvSpPr>
          <p:cNvPr id="6" name="Striped Right Arrow 5"/>
          <p:cNvSpPr/>
          <p:nvPr/>
        </p:nvSpPr>
        <p:spPr>
          <a:xfrm>
            <a:off x="957266" y="3214686"/>
            <a:ext cx="1000132" cy="500066"/>
          </a:xfrm>
          <a:prstGeom prst="strip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id-ID"/>
          </a:p>
        </p:txBody>
      </p:sp>
      <p:sp>
        <p:nvSpPr>
          <p:cNvPr id="7" name="Striped Right Arrow 6"/>
          <p:cNvSpPr/>
          <p:nvPr/>
        </p:nvSpPr>
        <p:spPr>
          <a:xfrm>
            <a:off x="957266" y="3714752"/>
            <a:ext cx="1000132" cy="500066"/>
          </a:xfrm>
          <a:prstGeom prst="striped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id-ID"/>
          </a:p>
        </p:txBody>
      </p:sp>
      <p:sp>
        <p:nvSpPr>
          <p:cNvPr id="8" name="Striped Right Arrow 7"/>
          <p:cNvSpPr/>
          <p:nvPr/>
        </p:nvSpPr>
        <p:spPr>
          <a:xfrm>
            <a:off x="957266" y="4714884"/>
            <a:ext cx="1000132" cy="500066"/>
          </a:xfrm>
          <a:prstGeom prst="striped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id-ID"/>
          </a:p>
        </p:txBody>
      </p:sp>
      <p:sp>
        <p:nvSpPr>
          <p:cNvPr id="2" name="Title 1"/>
          <p:cNvSpPr>
            <a:spLocks noGrp="1"/>
          </p:cNvSpPr>
          <p:nvPr>
            <p:ph type="title"/>
          </p:nvPr>
        </p:nvSpPr>
        <p:spPr>
          <a:xfrm>
            <a:off x="571472" y="285728"/>
            <a:ext cx="8572528" cy="914400"/>
          </a:xfrm>
        </p:spPr>
        <p:txBody>
          <a:bodyPr/>
          <a:lstStyle/>
          <a:p>
            <a:r>
              <a:rPr lang="id-ID" b="1" dirty="0" smtClean="0">
                <a:effectLst>
                  <a:outerShdw blurRad="38100" dist="38100" dir="2700000" algn="tl">
                    <a:srgbClr val="000000">
                      <a:alpha val="43137"/>
                    </a:srgbClr>
                  </a:outerShdw>
                </a:effectLst>
              </a:rPr>
              <a:t>Steps to Count Carbohydrate Counting</a:t>
            </a:r>
            <a:br>
              <a:rPr lang="id-ID" b="1" dirty="0" smtClean="0">
                <a:effectLst>
                  <a:outerShdw blurRad="38100" dist="38100" dir="2700000" algn="tl">
                    <a:srgbClr val="000000">
                      <a:alpha val="43137"/>
                    </a:srgbClr>
                  </a:outerShdw>
                </a:effectLst>
              </a:rPr>
            </a:br>
            <a:endParaRPr lang="id-ID"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371632" y="2000240"/>
            <a:ext cx="7415210" cy="4355320"/>
          </a:xfrm>
        </p:spPr>
        <p:txBody>
          <a:bodyPr/>
          <a:lstStyle/>
          <a:p>
            <a:pPr marL="582930" indent="-514350">
              <a:buFont typeface="+mj-lt"/>
              <a:buAutoNum type="arabicPeriod"/>
            </a:pPr>
            <a:r>
              <a:rPr lang="en-US" b="1" dirty="0" smtClean="0"/>
              <a:t>Step 1 </a:t>
            </a:r>
            <a:r>
              <a:rPr lang="id-ID" b="1" dirty="0" smtClean="0"/>
              <a:t>: </a:t>
            </a:r>
            <a:r>
              <a:rPr lang="en-US" b="1" dirty="0" smtClean="0"/>
              <a:t>Make healthy food choices</a:t>
            </a:r>
            <a:endParaRPr lang="id-ID" b="1" dirty="0" smtClean="0"/>
          </a:p>
          <a:p>
            <a:pPr marL="582930" indent="-514350">
              <a:buFont typeface="+mj-lt"/>
              <a:buAutoNum type="arabicPeriod"/>
            </a:pPr>
            <a:r>
              <a:rPr lang="en-US" b="1" dirty="0" smtClean="0"/>
              <a:t>Step 2 </a:t>
            </a:r>
            <a:r>
              <a:rPr lang="id-ID" b="1" dirty="0" smtClean="0"/>
              <a:t>: </a:t>
            </a:r>
            <a:r>
              <a:rPr lang="en-US" b="1" dirty="0" smtClean="0"/>
              <a:t>Focus on carbohydrate</a:t>
            </a:r>
            <a:endParaRPr lang="id-ID" b="1" dirty="0" smtClean="0"/>
          </a:p>
          <a:p>
            <a:pPr marL="582930" indent="-514350">
              <a:buFont typeface="+mj-lt"/>
              <a:buAutoNum type="arabicPeriod"/>
            </a:pPr>
            <a:r>
              <a:rPr lang="en-US" b="1" dirty="0" smtClean="0"/>
              <a:t>Step 3 </a:t>
            </a:r>
            <a:r>
              <a:rPr lang="id-ID" b="1" dirty="0" smtClean="0"/>
              <a:t>: </a:t>
            </a:r>
            <a:r>
              <a:rPr lang="en-US" b="1" dirty="0" smtClean="0"/>
              <a:t>Set carbohydrate goals</a:t>
            </a:r>
            <a:endParaRPr lang="id-ID" b="1" dirty="0" smtClean="0"/>
          </a:p>
          <a:p>
            <a:pPr marL="582930" indent="-514350">
              <a:buFont typeface="+mj-lt"/>
              <a:buAutoNum type="arabicPeriod"/>
            </a:pPr>
            <a:r>
              <a:rPr lang="id-ID" b="1" dirty="0" smtClean="0"/>
              <a:t>Step 4 : Determine carbohydrate content</a:t>
            </a:r>
          </a:p>
          <a:p>
            <a:pPr marL="582930" indent="-514350">
              <a:buFont typeface="+mj-lt"/>
              <a:buAutoNum type="arabicPeriod"/>
            </a:pPr>
            <a:r>
              <a:rPr lang="en-US" b="1" dirty="0" smtClean="0"/>
              <a:t>Step 5 </a:t>
            </a:r>
            <a:r>
              <a:rPr lang="id-ID" b="1" dirty="0" smtClean="0"/>
              <a:t>: </a:t>
            </a:r>
            <a:r>
              <a:rPr lang="en-US" b="1" dirty="0" smtClean="0"/>
              <a:t>Monitor effect on blood glucose level</a:t>
            </a:r>
            <a:endParaRPr lang="id-ID" dirty="0"/>
          </a:p>
        </p:txBody>
      </p:sp>
      <p:sp>
        <p:nvSpPr>
          <p:cNvPr id="9" name="TextBox 8"/>
          <p:cNvSpPr txBox="1"/>
          <p:nvPr/>
        </p:nvSpPr>
        <p:spPr>
          <a:xfrm>
            <a:off x="785786" y="6274378"/>
            <a:ext cx="6286544" cy="369332"/>
          </a:xfrm>
          <a:prstGeom prst="rect">
            <a:avLst/>
          </a:prstGeom>
          <a:noFill/>
        </p:spPr>
        <p:txBody>
          <a:bodyPr wrap="square" rtlCol="0">
            <a:spAutoFit/>
          </a:bodyPr>
          <a:lstStyle/>
          <a:p>
            <a:r>
              <a:rPr lang="id-ID" dirty="0" smtClean="0"/>
              <a:t>Canadian Diabetic Association, 2005</a:t>
            </a:r>
            <a:endParaRPr lang="id-ID"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57166"/>
            <a:ext cx="8715404" cy="914400"/>
          </a:xfrm>
        </p:spPr>
        <p:txBody>
          <a:bodyPr/>
          <a:lstStyle/>
          <a:p>
            <a:r>
              <a:rPr lang="en-US" b="1" dirty="0" smtClean="0"/>
              <a:t>Step 3 </a:t>
            </a:r>
            <a:r>
              <a:rPr lang="id-ID" b="1" dirty="0" smtClean="0"/>
              <a:t>: </a:t>
            </a:r>
            <a:r>
              <a:rPr lang="en-US" b="1" dirty="0" smtClean="0"/>
              <a:t>Set </a:t>
            </a:r>
            <a:r>
              <a:rPr lang="id-ID" b="1" dirty="0" smtClean="0"/>
              <a:t>C</a:t>
            </a:r>
            <a:r>
              <a:rPr lang="en-US" b="1" dirty="0" err="1" smtClean="0"/>
              <a:t>arbohydrate</a:t>
            </a:r>
            <a:r>
              <a:rPr lang="en-US" b="1" dirty="0" smtClean="0"/>
              <a:t> </a:t>
            </a:r>
            <a:r>
              <a:rPr lang="id-ID" b="1" dirty="0" smtClean="0"/>
              <a:t>G</a:t>
            </a:r>
            <a:r>
              <a:rPr lang="en-US" b="1" dirty="0" err="1" smtClean="0"/>
              <a:t>oals</a:t>
            </a:r>
            <a:r>
              <a:rPr lang="id-ID" b="1" dirty="0" smtClean="0"/>
              <a:t/>
            </a:r>
            <a:br>
              <a:rPr lang="id-ID" b="1" dirty="0" smtClean="0"/>
            </a:br>
            <a:endParaRPr lang="id-ID" dirty="0"/>
          </a:p>
        </p:txBody>
      </p:sp>
      <p:sp>
        <p:nvSpPr>
          <p:cNvPr id="3" name="Content Placeholder 2"/>
          <p:cNvSpPr>
            <a:spLocks noGrp="1"/>
          </p:cNvSpPr>
          <p:nvPr>
            <p:ph idx="1"/>
          </p:nvPr>
        </p:nvSpPr>
        <p:spPr/>
        <p:txBody>
          <a:bodyPr/>
          <a:lstStyle/>
          <a:p>
            <a:r>
              <a:rPr lang="en-US" dirty="0" smtClean="0"/>
              <a:t>dietitian will help </a:t>
            </a:r>
            <a:r>
              <a:rPr lang="id-ID" dirty="0" smtClean="0"/>
              <a:t>to </a:t>
            </a:r>
            <a:r>
              <a:rPr lang="en-US" dirty="0" smtClean="0"/>
              <a:t>set a goal for grams of carbohydrate at each meal and snack</a:t>
            </a:r>
            <a:endParaRPr lang="id-ID" dirty="0" smtClean="0"/>
          </a:p>
          <a:p>
            <a:r>
              <a:rPr lang="en-US" dirty="0" smtClean="0"/>
              <a:t>This may be the same from day to day or may be flexible, </a:t>
            </a:r>
            <a:r>
              <a:rPr lang="en-US" b="1" dirty="0" smtClean="0">
                <a:solidFill>
                  <a:srgbClr val="FFFF00"/>
                </a:solidFill>
              </a:rPr>
              <a:t>depending on </a:t>
            </a:r>
            <a:r>
              <a:rPr lang="id-ID" b="1" dirty="0" smtClean="0">
                <a:solidFill>
                  <a:srgbClr val="FFFF00"/>
                </a:solidFill>
              </a:rPr>
              <a:t>patient </a:t>
            </a:r>
            <a:r>
              <a:rPr lang="en-US" b="1" dirty="0" smtClean="0">
                <a:solidFill>
                  <a:srgbClr val="FFFF00"/>
                </a:solidFill>
              </a:rPr>
              <a:t>needs</a:t>
            </a:r>
            <a:endParaRPr lang="id-ID" b="1" dirty="0">
              <a:solidFill>
                <a:srgbClr val="FFFF00"/>
              </a:solidFill>
            </a:endParaRPr>
          </a:p>
        </p:txBody>
      </p:sp>
      <p:sp>
        <p:nvSpPr>
          <p:cNvPr id="4" name="TextBox 3"/>
          <p:cNvSpPr txBox="1"/>
          <p:nvPr/>
        </p:nvSpPr>
        <p:spPr>
          <a:xfrm>
            <a:off x="785786" y="6274378"/>
            <a:ext cx="6286544" cy="369332"/>
          </a:xfrm>
          <a:prstGeom prst="rect">
            <a:avLst/>
          </a:prstGeom>
          <a:noFill/>
        </p:spPr>
        <p:txBody>
          <a:bodyPr wrap="square" rtlCol="0">
            <a:spAutoFit/>
          </a:bodyPr>
          <a:lstStyle/>
          <a:p>
            <a:r>
              <a:rPr lang="id-ID" dirty="0" smtClean="0"/>
              <a:t>Canadian Diabetic Association, 2005</a:t>
            </a:r>
            <a:endParaRPr lang="id-ID"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28596" y="357166"/>
            <a:ext cx="8715404" cy="914400"/>
          </a:xfrm>
          <a:prstGeom prst="rect">
            <a:avLst/>
          </a:prstGeom>
        </p:spPr>
        <p:txBody>
          <a:bodyPr vert="horz"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100" normalizeH="0" baseline="0" noProof="0" dirty="0" smtClean="0">
                <a:ln>
                  <a:noFill/>
                </a:ln>
                <a:solidFill>
                  <a:schemeClr val="tx2">
                    <a:satMod val="200000"/>
                  </a:schemeClr>
                </a:solidFill>
                <a:effectLst/>
                <a:uLnTx/>
                <a:uFillTx/>
                <a:latin typeface="+mj-lt"/>
                <a:ea typeface="+mj-ea"/>
                <a:cs typeface="+mj-cs"/>
              </a:rPr>
              <a:t>Step 3 </a:t>
            </a:r>
            <a:r>
              <a:rPr kumimoji="0" lang="id-ID" sz="4000" b="1" i="0" u="none" strike="noStrike" kern="1200" cap="none" spc="-100" normalizeH="0" baseline="0" noProof="0" dirty="0" smtClean="0">
                <a:ln>
                  <a:noFill/>
                </a:ln>
                <a:solidFill>
                  <a:schemeClr val="tx2">
                    <a:satMod val="200000"/>
                  </a:schemeClr>
                </a:solidFill>
                <a:effectLst/>
                <a:uLnTx/>
                <a:uFillTx/>
                <a:latin typeface="+mj-lt"/>
                <a:ea typeface="+mj-ea"/>
                <a:cs typeface="+mj-cs"/>
              </a:rPr>
              <a:t>: </a:t>
            </a:r>
            <a:r>
              <a:rPr kumimoji="0" lang="en-US" sz="4000" b="1" i="0" u="none" strike="noStrike" kern="1200" cap="none" spc="-100" normalizeH="0" baseline="0" noProof="0" dirty="0" smtClean="0">
                <a:ln>
                  <a:noFill/>
                </a:ln>
                <a:solidFill>
                  <a:schemeClr val="tx2">
                    <a:satMod val="200000"/>
                  </a:schemeClr>
                </a:solidFill>
                <a:effectLst/>
                <a:uLnTx/>
                <a:uFillTx/>
                <a:latin typeface="+mj-lt"/>
                <a:ea typeface="+mj-ea"/>
                <a:cs typeface="+mj-cs"/>
              </a:rPr>
              <a:t>Set </a:t>
            </a:r>
            <a:r>
              <a:rPr kumimoji="0" lang="id-ID" sz="4000" b="1" i="0" u="none" strike="noStrike" kern="1200" cap="none" spc="-100" normalizeH="0" baseline="0" noProof="0" dirty="0" smtClean="0">
                <a:ln>
                  <a:noFill/>
                </a:ln>
                <a:solidFill>
                  <a:schemeClr val="tx2">
                    <a:satMod val="200000"/>
                  </a:schemeClr>
                </a:solidFill>
                <a:effectLst/>
                <a:uLnTx/>
                <a:uFillTx/>
                <a:latin typeface="+mj-lt"/>
                <a:ea typeface="+mj-ea"/>
                <a:cs typeface="+mj-cs"/>
              </a:rPr>
              <a:t>C</a:t>
            </a:r>
            <a:r>
              <a:rPr kumimoji="0" lang="en-US" sz="4000" b="1" i="0" u="none" strike="noStrike" kern="1200" cap="none" spc="-100" normalizeH="0" baseline="0" noProof="0" dirty="0" err="1" smtClean="0">
                <a:ln>
                  <a:noFill/>
                </a:ln>
                <a:solidFill>
                  <a:schemeClr val="tx2">
                    <a:satMod val="200000"/>
                  </a:schemeClr>
                </a:solidFill>
                <a:effectLst/>
                <a:uLnTx/>
                <a:uFillTx/>
                <a:latin typeface="+mj-lt"/>
                <a:ea typeface="+mj-ea"/>
                <a:cs typeface="+mj-cs"/>
              </a:rPr>
              <a:t>arbohydrate</a:t>
            </a:r>
            <a:r>
              <a:rPr kumimoji="0" lang="en-US" sz="4000" b="1" i="0" u="none" strike="noStrike" kern="1200" cap="none" spc="-100" normalizeH="0" baseline="0" noProof="0" dirty="0" smtClean="0">
                <a:ln>
                  <a:noFill/>
                </a:ln>
                <a:solidFill>
                  <a:schemeClr val="tx2">
                    <a:satMod val="200000"/>
                  </a:schemeClr>
                </a:solidFill>
                <a:effectLst/>
                <a:uLnTx/>
                <a:uFillTx/>
                <a:latin typeface="+mj-lt"/>
                <a:ea typeface="+mj-ea"/>
                <a:cs typeface="+mj-cs"/>
              </a:rPr>
              <a:t> </a:t>
            </a:r>
            <a:r>
              <a:rPr kumimoji="0" lang="id-ID" sz="4000" b="1" i="0" u="none" strike="noStrike" kern="1200" cap="none" spc="-100" normalizeH="0" baseline="0" noProof="0" dirty="0" smtClean="0">
                <a:ln>
                  <a:noFill/>
                </a:ln>
                <a:solidFill>
                  <a:schemeClr val="tx2">
                    <a:satMod val="200000"/>
                  </a:schemeClr>
                </a:solidFill>
                <a:effectLst/>
                <a:uLnTx/>
                <a:uFillTx/>
                <a:latin typeface="+mj-lt"/>
                <a:ea typeface="+mj-ea"/>
                <a:cs typeface="+mj-cs"/>
              </a:rPr>
              <a:t>G</a:t>
            </a:r>
            <a:r>
              <a:rPr kumimoji="0" lang="en-US" sz="4000" b="1" i="0" u="none" strike="noStrike" kern="1200" cap="none" spc="-100" normalizeH="0" baseline="0" noProof="0" dirty="0" err="1" smtClean="0">
                <a:ln>
                  <a:noFill/>
                </a:ln>
                <a:solidFill>
                  <a:schemeClr val="tx2">
                    <a:satMod val="200000"/>
                  </a:schemeClr>
                </a:solidFill>
                <a:effectLst/>
                <a:uLnTx/>
                <a:uFillTx/>
                <a:latin typeface="+mj-lt"/>
                <a:ea typeface="+mj-ea"/>
                <a:cs typeface="+mj-cs"/>
              </a:rPr>
              <a:t>oals</a:t>
            </a:r>
            <a:r>
              <a:rPr kumimoji="0" lang="id-ID" sz="4000" b="1" i="0" u="none" strike="noStrike" kern="1200" cap="none" spc="-100" normalizeH="0" baseline="0" noProof="0" dirty="0" smtClean="0">
                <a:ln>
                  <a:noFill/>
                </a:ln>
                <a:solidFill>
                  <a:schemeClr val="tx2">
                    <a:satMod val="200000"/>
                  </a:schemeClr>
                </a:solidFill>
                <a:effectLst/>
                <a:uLnTx/>
                <a:uFillTx/>
                <a:latin typeface="+mj-lt"/>
                <a:ea typeface="+mj-ea"/>
                <a:cs typeface="+mj-cs"/>
              </a:rPr>
              <a:t/>
            </a:r>
            <a:br>
              <a:rPr kumimoji="0" lang="id-ID" sz="4000" b="1" i="0" u="none" strike="noStrike" kern="1200" cap="none" spc="-100" normalizeH="0" baseline="0" noProof="0" dirty="0" smtClean="0">
                <a:ln>
                  <a:noFill/>
                </a:ln>
                <a:solidFill>
                  <a:schemeClr val="tx2">
                    <a:satMod val="200000"/>
                  </a:schemeClr>
                </a:solidFill>
                <a:effectLst/>
                <a:uLnTx/>
                <a:uFillTx/>
                <a:latin typeface="+mj-lt"/>
                <a:ea typeface="+mj-ea"/>
                <a:cs typeface="+mj-cs"/>
              </a:rPr>
            </a:br>
            <a:endParaRPr kumimoji="0" lang="id-ID" sz="4000" b="0"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graphicFrame>
        <p:nvGraphicFramePr>
          <p:cNvPr id="8" name="Diagram 7"/>
          <p:cNvGraphicFramePr/>
          <p:nvPr/>
        </p:nvGraphicFramePr>
        <p:xfrm>
          <a:off x="1000100" y="1722454"/>
          <a:ext cx="764386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ounded Rectangle 11"/>
          <p:cNvSpPr/>
          <p:nvPr/>
        </p:nvSpPr>
        <p:spPr>
          <a:xfrm>
            <a:off x="1071538" y="6000768"/>
            <a:ext cx="7429552" cy="5715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id-ID" sz="2400" b="1" dirty="0" smtClean="0">
                <a:solidFill>
                  <a:schemeClr val="bg1"/>
                </a:solidFill>
                <a:effectLst>
                  <a:outerShdw blurRad="38100" dist="38100" dir="2700000" algn="tl">
                    <a:srgbClr val="000000">
                      <a:alpha val="43137"/>
                    </a:srgbClr>
                  </a:outerShdw>
                </a:effectLst>
              </a:rPr>
              <a:t>Pilih obat yang diperlukan sesuai jumlah karbohidrat</a:t>
            </a:r>
            <a:endParaRPr lang="id-ID" sz="2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750067" y="4746489"/>
            <a:ext cx="1910966" cy="1039965"/>
            <a:chOff x="0" y="1846535"/>
            <a:chExt cx="1910966" cy="513759"/>
          </a:xfrm>
        </p:grpSpPr>
        <p:sp>
          <p:nvSpPr>
            <p:cNvPr id="18" name="Rectangle 17"/>
            <p:cNvSpPr/>
            <p:nvPr/>
          </p:nvSpPr>
          <p:spPr>
            <a:xfrm>
              <a:off x="0" y="1846535"/>
              <a:ext cx="1910966" cy="513759"/>
            </a:xfrm>
            <a:prstGeom prst="rect">
              <a:avLst/>
            </a:prstGeom>
          </p:spPr>
          <p:style>
            <a:lnRef idx="1">
              <a:schemeClr val="accent6">
                <a:tint val="40000"/>
                <a:alpha val="90000"/>
                <a:hueOff val="0"/>
                <a:satOff val="0"/>
                <a:lumOff val="0"/>
                <a:alphaOff val="0"/>
              </a:schemeClr>
            </a:lnRef>
            <a:fillRef idx="1">
              <a:schemeClr val="accent6">
                <a:tint val="40000"/>
                <a:alpha val="90000"/>
                <a:hueOff val="0"/>
                <a:satOff val="0"/>
                <a:lumOff val="0"/>
                <a:alphaOff val="0"/>
              </a:schemeClr>
            </a:fillRef>
            <a:effectRef idx="0">
              <a:schemeClr val="accent6">
                <a:tint val="40000"/>
                <a:alpha val="90000"/>
                <a:hueOff val="0"/>
                <a:satOff val="0"/>
                <a:lumOff val="0"/>
                <a:alphaOff val="0"/>
              </a:schemeClr>
            </a:effectRef>
            <a:fontRef idx="minor">
              <a:schemeClr val="dk1">
                <a:hueOff val="0"/>
                <a:satOff val="0"/>
                <a:lumOff val="0"/>
                <a:alphaOff val="0"/>
              </a:schemeClr>
            </a:fontRef>
          </p:style>
        </p:sp>
        <p:sp>
          <p:nvSpPr>
            <p:cNvPr id="19" name="Rectangle 18"/>
            <p:cNvSpPr/>
            <p:nvPr/>
          </p:nvSpPr>
          <p:spPr>
            <a:xfrm>
              <a:off x="0" y="1846535"/>
              <a:ext cx="1910966" cy="51375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id-ID" sz="2400" b="1" kern="1200" dirty="0" smtClean="0">
                  <a:solidFill>
                    <a:schemeClr val="bg1"/>
                  </a:solidFill>
                  <a:effectLst>
                    <a:outerShdw blurRad="38100" dist="38100" dir="2700000" algn="tl">
                      <a:srgbClr val="000000">
                        <a:alpha val="43137"/>
                      </a:srgbClr>
                    </a:outerShdw>
                  </a:effectLst>
                </a:rPr>
                <a:t>Jumlah energi </a:t>
              </a:r>
              <a:endParaRPr lang="id-ID" sz="2400" b="1" kern="1200" dirty="0">
                <a:solidFill>
                  <a:schemeClr val="bg1"/>
                </a:solidFill>
                <a:effectLst>
                  <a:outerShdw blurRad="38100" dist="38100" dir="2700000" algn="tl">
                    <a:srgbClr val="000000">
                      <a:alpha val="43137"/>
                    </a:srgbClr>
                  </a:outerShdw>
                </a:effectLst>
              </a:endParaRPr>
            </a:p>
          </p:txBody>
        </p:sp>
      </p:grpSp>
      <p:grpSp>
        <p:nvGrpSpPr>
          <p:cNvPr id="9" name="Group 8"/>
          <p:cNvGrpSpPr/>
          <p:nvPr/>
        </p:nvGrpSpPr>
        <p:grpSpPr>
          <a:xfrm>
            <a:off x="2661033" y="4746489"/>
            <a:ext cx="1910966" cy="1039965"/>
            <a:chOff x="1910966" y="1846535"/>
            <a:chExt cx="1910966" cy="513759"/>
          </a:xfrm>
        </p:grpSpPr>
        <p:sp>
          <p:nvSpPr>
            <p:cNvPr id="16" name="Rectangle 15"/>
            <p:cNvSpPr/>
            <p:nvPr/>
          </p:nvSpPr>
          <p:spPr>
            <a:xfrm>
              <a:off x="1910966" y="1846535"/>
              <a:ext cx="1910966" cy="513759"/>
            </a:xfrm>
            <a:prstGeom prst="rect">
              <a:avLst/>
            </a:prstGeom>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7" name="Rectangle 16"/>
            <p:cNvSpPr/>
            <p:nvPr/>
          </p:nvSpPr>
          <p:spPr>
            <a:xfrm>
              <a:off x="1910966" y="1846535"/>
              <a:ext cx="1910966" cy="51375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id-ID" sz="2000" b="1" kern="1200" dirty="0" smtClean="0">
                  <a:solidFill>
                    <a:schemeClr val="bg1"/>
                  </a:solidFill>
                  <a:effectLst>
                    <a:outerShdw blurRad="38100" dist="38100" dir="2700000" algn="tl">
                      <a:srgbClr val="000000">
                        <a:alpha val="43137"/>
                      </a:srgbClr>
                    </a:outerShdw>
                  </a:effectLst>
                </a:rPr>
                <a:t>Distribusi energi selama 24 jam</a:t>
              </a:r>
              <a:endParaRPr lang="id-ID" sz="2000" b="1" kern="1200" dirty="0">
                <a:solidFill>
                  <a:schemeClr val="bg1"/>
                </a:solidFill>
                <a:effectLst>
                  <a:outerShdw blurRad="38100" dist="38100" dir="2700000" algn="tl">
                    <a:srgbClr val="000000">
                      <a:alpha val="43137"/>
                    </a:srgbClr>
                  </a:outerShdw>
                </a:effectLst>
              </a:endParaRPr>
            </a:p>
          </p:txBody>
        </p:sp>
      </p:grpSp>
      <p:grpSp>
        <p:nvGrpSpPr>
          <p:cNvPr id="10" name="Group 9"/>
          <p:cNvGrpSpPr/>
          <p:nvPr/>
        </p:nvGrpSpPr>
        <p:grpSpPr>
          <a:xfrm>
            <a:off x="4572000" y="4746489"/>
            <a:ext cx="1910966" cy="1039965"/>
            <a:chOff x="3821933" y="1846535"/>
            <a:chExt cx="1910966" cy="513759"/>
          </a:xfrm>
        </p:grpSpPr>
        <p:sp>
          <p:nvSpPr>
            <p:cNvPr id="14" name="Rectangle 13"/>
            <p:cNvSpPr/>
            <p:nvPr/>
          </p:nvSpPr>
          <p:spPr>
            <a:xfrm>
              <a:off x="3821933" y="1846535"/>
              <a:ext cx="1910966" cy="513759"/>
            </a:xfrm>
            <a:prstGeom prst="rect">
              <a:avLst/>
            </a:prstGeom>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15" name="Rectangle 14"/>
            <p:cNvSpPr/>
            <p:nvPr/>
          </p:nvSpPr>
          <p:spPr>
            <a:xfrm>
              <a:off x="3821933" y="1846535"/>
              <a:ext cx="1910966" cy="51375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id-ID" b="1" kern="1200" dirty="0" smtClean="0">
                  <a:solidFill>
                    <a:schemeClr val="bg1"/>
                  </a:solidFill>
                  <a:effectLst>
                    <a:outerShdw blurRad="38100" dist="38100" dir="2700000" algn="tl">
                      <a:srgbClr val="000000">
                        <a:alpha val="43137"/>
                      </a:srgbClr>
                    </a:outerShdw>
                  </a:effectLst>
                </a:rPr>
                <a:t>Analisis terhadap komposisi zat gizi</a:t>
              </a:r>
              <a:endParaRPr lang="id-ID" b="1" kern="1200" dirty="0">
                <a:solidFill>
                  <a:schemeClr val="bg1"/>
                </a:solidFill>
                <a:effectLst>
                  <a:outerShdw blurRad="38100" dist="38100" dir="2700000" algn="tl">
                    <a:srgbClr val="000000">
                      <a:alpha val="43137"/>
                    </a:srgbClr>
                  </a:outerShdw>
                </a:effectLst>
              </a:endParaRPr>
            </a:p>
          </p:txBody>
        </p:sp>
      </p:grpSp>
      <p:grpSp>
        <p:nvGrpSpPr>
          <p:cNvPr id="11" name="Group 10"/>
          <p:cNvGrpSpPr/>
          <p:nvPr/>
        </p:nvGrpSpPr>
        <p:grpSpPr>
          <a:xfrm>
            <a:off x="6482966" y="4746489"/>
            <a:ext cx="1910966" cy="1039965"/>
            <a:chOff x="5732899" y="1846535"/>
            <a:chExt cx="1910966" cy="513759"/>
          </a:xfrm>
        </p:grpSpPr>
        <p:sp>
          <p:nvSpPr>
            <p:cNvPr id="12" name="Rectangle 11"/>
            <p:cNvSpPr/>
            <p:nvPr/>
          </p:nvSpPr>
          <p:spPr>
            <a:xfrm>
              <a:off x="5732899" y="1846535"/>
              <a:ext cx="1910966" cy="513759"/>
            </a:xfrm>
            <a:prstGeom prst="rect">
              <a:avLst/>
            </a:prstGeom>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13" name="Rectangle 12"/>
            <p:cNvSpPr/>
            <p:nvPr/>
          </p:nvSpPr>
          <p:spPr>
            <a:xfrm>
              <a:off x="5732899" y="1846535"/>
              <a:ext cx="1910966" cy="51375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2456" tIns="16510" rIns="92456" bIns="16510" numCol="1" spcCol="1270" anchor="ctr" anchorCtr="0">
              <a:noAutofit/>
            </a:bodyPr>
            <a:lstStyle/>
            <a:p>
              <a:pPr lvl="0" algn="ctr" defTabSz="577850">
                <a:lnSpc>
                  <a:spcPct val="90000"/>
                </a:lnSpc>
                <a:spcBef>
                  <a:spcPct val="0"/>
                </a:spcBef>
                <a:spcAft>
                  <a:spcPct val="35000"/>
                </a:spcAft>
              </a:pPr>
              <a:r>
                <a:rPr lang="id-ID" b="1" kern="1200" dirty="0" smtClean="0">
                  <a:solidFill>
                    <a:schemeClr val="bg1"/>
                  </a:solidFill>
                  <a:effectLst>
                    <a:outerShdw blurRad="38100" dist="38100" dir="2700000" algn="tl">
                      <a:srgbClr val="000000">
                        <a:alpha val="43137"/>
                      </a:srgbClr>
                    </a:outerShdw>
                  </a:effectLst>
                </a:rPr>
                <a:t>Perhitungan KH setiap sajian</a:t>
              </a:r>
              <a:endParaRPr lang="id-ID" b="1" kern="1200" dirty="0">
                <a:solidFill>
                  <a:schemeClr val="bg1"/>
                </a:solidFill>
                <a:effectLst>
                  <a:outerShdw blurRad="38100" dist="38100" dir="2700000" algn="tl">
                    <a:srgbClr val="000000">
                      <a:alpha val="43137"/>
                    </a:srgbClr>
                  </a:outerShdw>
                </a:effectLst>
              </a:endParaRPr>
            </a:p>
          </p:txBody>
        </p:sp>
      </p:grpSp>
      <p:sp>
        <p:nvSpPr>
          <p:cNvPr id="22" name="Title 1"/>
          <p:cNvSpPr txBox="1">
            <a:spLocks/>
          </p:cNvSpPr>
          <p:nvPr/>
        </p:nvSpPr>
        <p:spPr>
          <a:xfrm>
            <a:off x="428596" y="357166"/>
            <a:ext cx="8715404" cy="914400"/>
          </a:xfrm>
          <a:prstGeom prst="rect">
            <a:avLst/>
          </a:prstGeom>
        </p:spPr>
        <p:txBody>
          <a:bodyPr vert="horz"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100" normalizeH="0" baseline="0" noProof="0" dirty="0" smtClean="0">
                <a:ln>
                  <a:noFill/>
                </a:ln>
                <a:solidFill>
                  <a:schemeClr val="tx2">
                    <a:satMod val="200000"/>
                  </a:schemeClr>
                </a:solidFill>
                <a:effectLst/>
                <a:uLnTx/>
                <a:uFillTx/>
                <a:latin typeface="+mj-lt"/>
                <a:ea typeface="+mj-ea"/>
                <a:cs typeface="+mj-cs"/>
              </a:rPr>
              <a:t>Step 3 </a:t>
            </a:r>
            <a:r>
              <a:rPr kumimoji="0" lang="id-ID" sz="4000" b="1" i="0" u="none" strike="noStrike" kern="1200" cap="none" spc="-100" normalizeH="0" baseline="0" noProof="0" dirty="0" smtClean="0">
                <a:ln>
                  <a:noFill/>
                </a:ln>
                <a:solidFill>
                  <a:schemeClr val="tx2">
                    <a:satMod val="200000"/>
                  </a:schemeClr>
                </a:solidFill>
                <a:effectLst/>
                <a:uLnTx/>
                <a:uFillTx/>
                <a:latin typeface="+mj-lt"/>
                <a:ea typeface="+mj-ea"/>
                <a:cs typeface="+mj-cs"/>
              </a:rPr>
              <a:t>: </a:t>
            </a:r>
            <a:r>
              <a:rPr kumimoji="0" lang="en-US" sz="4000" b="1" i="0" u="none" strike="noStrike" kern="1200" cap="none" spc="-100" normalizeH="0" baseline="0" noProof="0" dirty="0" smtClean="0">
                <a:ln>
                  <a:noFill/>
                </a:ln>
                <a:solidFill>
                  <a:schemeClr val="tx2">
                    <a:satMod val="200000"/>
                  </a:schemeClr>
                </a:solidFill>
                <a:effectLst/>
                <a:uLnTx/>
                <a:uFillTx/>
                <a:latin typeface="+mj-lt"/>
                <a:ea typeface="+mj-ea"/>
                <a:cs typeface="+mj-cs"/>
              </a:rPr>
              <a:t>Set </a:t>
            </a:r>
            <a:r>
              <a:rPr kumimoji="0" lang="id-ID" sz="4000" b="1" i="0" u="none" strike="noStrike" kern="1200" cap="none" spc="-100" normalizeH="0" baseline="0" noProof="0" dirty="0" smtClean="0">
                <a:ln>
                  <a:noFill/>
                </a:ln>
                <a:solidFill>
                  <a:schemeClr val="tx2">
                    <a:satMod val="200000"/>
                  </a:schemeClr>
                </a:solidFill>
                <a:effectLst/>
                <a:uLnTx/>
                <a:uFillTx/>
                <a:latin typeface="+mj-lt"/>
                <a:ea typeface="+mj-ea"/>
                <a:cs typeface="+mj-cs"/>
              </a:rPr>
              <a:t>C</a:t>
            </a:r>
            <a:r>
              <a:rPr kumimoji="0" lang="en-US" sz="4000" b="1" i="0" u="none" strike="noStrike" kern="1200" cap="none" spc="-100" normalizeH="0" baseline="0" noProof="0" dirty="0" err="1" smtClean="0">
                <a:ln>
                  <a:noFill/>
                </a:ln>
                <a:solidFill>
                  <a:schemeClr val="tx2">
                    <a:satMod val="200000"/>
                  </a:schemeClr>
                </a:solidFill>
                <a:effectLst/>
                <a:uLnTx/>
                <a:uFillTx/>
                <a:latin typeface="+mj-lt"/>
                <a:ea typeface="+mj-ea"/>
                <a:cs typeface="+mj-cs"/>
              </a:rPr>
              <a:t>arbohydrate</a:t>
            </a:r>
            <a:r>
              <a:rPr kumimoji="0" lang="en-US" sz="4000" b="1" i="0" u="none" strike="noStrike" kern="1200" cap="none" spc="-100" normalizeH="0" baseline="0" noProof="0" dirty="0" smtClean="0">
                <a:ln>
                  <a:noFill/>
                </a:ln>
                <a:solidFill>
                  <a:schemeClr val="tx2">
                    <a:satMod val="200000"/>
                  </a:schemeClr>
                </a:solidFill>
                <a:effectLst/>
                <a:uLnTx/>
                <a:uFillTx/>
                <a:latin typeface="+mj-lt"/>
                <a:ea typeface="+mj-ea"/>
                <a:cs typeface="+mj-cs"/>
              </a:rPr>
              <a:t> </a:t>
            </a:r>
            <a:r>
              <a:rPr kumimoji="0" lang="id-ID" sz="4000" b="1" i="0" u="none" strike="noStrike" kern="1200" cap="none" spc="-100" normalizeH="0" baseline="0" noProof="0" dirty="0" smtClean="0">
                <a:ln>
                  <a:noFill/>
                </a:ln>
                <a:solidFill>
                  <a:schemeClr val="tx2">
                    <a:satMod val="200000"/>
                  </a:schemeClr>
                </a:solidFill>
                <a:effectLst/>
                <a:uLnTx/>
                <a:uFillTx/>
                <a:latin typeface="+mj-lt"/>
                <a:ea typeface="+mj-ea"/>
                <a:cs typeface="+mj-cs"/>
              </a:rPr>
              <a:t>G</a:t>
            </a:r>
            <a:r>
              <a:rPr kumimoji="0" lang="en-US" sz="4000" b="1" i="0" u="none" strike="noStrike" kern="1200" cap="none" spc="-100" normalizeH="0" baseline="0" noProof="0" dirty="0" err="1" smtClean="0">
                <a:ln>
                  <a:noFill/>
                </a:ln>
                <a:solidFill>
                  <a:schemeClr val="tx2">
                    <a:satMod val="200000"/>
                  </a:schemeClr>
                </a:solidFill>
                <a:effectLst/>
                <a:uLnTx/>
                <a:uFillTx/>
                <a:latin typeface="+mj-lt"/>
                <a:ea typeface="+mj-ea"/>
                <a:cs typeface="+mj-cs"/>
              </a:rPr>
              <a:t>oals</a:t>
            </a:r>
            <a:r>
              <a:rPr kumimoji="0" lang="id-ID" sz="4000" b="1" i="0" u="none" strike="noStrike" kern="1200" cap="none" spc="-100" normalizeH="0" baseline="0" noProof="0" dirty="0" smtClean="0">
                <a:ln>
                  <a:noFill/>
                </a:ln>
                <a:solidFill>
                  <a:schemeClr val="tx2">
                    <a:satMod val="200000"/>
                  </a:schemeClr>
                </a:solidFill>
                <a:effectLst/>
                <a:uLnTx/>
                <a:uFillTx/>
                <a:latin typeface="+mj-lt"/>
                <a:ea typeface="+mj-ea"/>
                <a:cs typeface="+mj-cs"/>
              </a:rPr>
              <a:t/>
            </a:r>
            <a:br>
              <a:rPr kumimoji="0" lang="id-ID" sz="4000" b="1" i="0" u="none" strike="noStrike" kern="1200" cap="none" spc="-100" normalizeH="0" baseline="0" noProof="0" dirty="0" smtClean="0">
                <a:ln>
                  <a:noFill/>
                </a:ln>
                <a:solidFill>
                  <a:schemeClr val="tx2">
                    <a:satMod val="200000"/>
                  </a:schemeClr>
                </a:solidFill>
                <a:effectLst/>
                <a:uLnTx/>
                <a:uFillTx/>
                <a:latin typeface="+mj-lt"/>
                <a:ea typeface="+mj-ea"/>
                <a:cs typeface="+mj-cs"/>
              </a:rPr>
            </a:br>
            <a:endParaRPr kumimoji="0" lang="id-ID" sz="4000" b="0" i="0" u="none" strike="noStrike" kern="1200" cap="none" spc="-100" normalizeH="0" baseline="0" noProof="0" dirty="0">
              <a:ln>
                <a:noFill/>
              </a:ln>
              <a:solidFill>
                <a:schemeClr val="tx2">
                  <a:satMod val="200000"/>
                </a:schemeClr>
              </a:solidFill>
              <a:effectLst/>
              <a:uLnTx/>
              <a:uFillTx/>
              <a:latin typeface="+mj-lt"/>
              <a:ea typeface="+mj-ea"/>
              <a:cs typeface="+mj-cs"/>
            </a:endParaRPr>
          </a:p>
        </p:txBody>
      </p:sp>
      <p:sp>
        <p:nvSpPr>
          <p:cNvPr id="24" name="Rectangle 23"/>
          <p:cNvSpPr/>
          <p:nvPr/>
        </p:nvSpPr>
        <p:spPr>
          <a:xfrm>
            <a:off x="2286000" y="2071678"/>
            <a:ext cx="4572000" cy="978729"/>
          </a:xfrm>
          <a:prstGeom prst="rect">
            <a:avLst/>
          </a:prstGeom>
        </p:spPr>
        <p:txBody>
          <a:bodyPr>
            <a:spAutoFit/>
          </a:bodyPr>
          <a:lstStyle/>
          <a:p>
            <a:pPr lvl="0" algn="ctr" defTabSz="889000">
              <a:lnSpc>
                <a:spcPct val="90000"/>
              </a:lnSpc>
              <a:spcBef>
                <a:spcPct val="0"/>
              </a:spcBef>
              <a:spcAft>
                <a:spcPct val="35000"/>
              </a:spcAft>
            </a:pPr>
            <a:r>
              <a:rPr lang="id-ID" sz="3200" b="1" dirty="0" smtClean="0">
                <a:effectLst>
                  <a:outerShdw blurRad="38100" dist="38100" dir="2700000" algn="tl">
                    <a:srgbClr val="000000">
                      <a:alpha val="43137"/>
                    </a:srgbClr>
                  </a:outerShdw>
                </a:effectLst>
              </a:rPr>
              <a:t>Analisis zat gizi dari kebiasaan makan pasien</a:t>
            </a:r>
            <a:endParaRPr lang="id-ID" sz="3200" b="1" dirty="0">
              <a:effectLst>
                <a:outerShdw blurRad="38100" dist="38100" dir="2700000" algn="tl">
                  <a:srgbClr val="000000">
                    <a:alpha val="43137"/>
                  </a:srgbClr>
                </a:outerShdw>
              </a:effectLst>
            </a:endParaRPr>
          </a:p>
        </p:txBody>
      </p:sp>
      <p:sp>
        <p:nvSpPr>
          <p:cNvPr id="25" name="Down Arrow 24"/>
          <p:cNvSpPr/>
          <p:nvPr/>
        </p:nvSpPr>
        <p:spPr>
          <a:xfrm>
            <a:off x="4071934" y="3143248"/>
            <a:ext cx="928694" cy="1500198"/>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id-ID"/>
          </a:p>
        </p:txBody>
      </p:sp>
      <p:sp>
        <p:nvSpPr>
          <p:cNvPr id="26" name="Rounded Rectangle 25"/>
          <p:cNvSpPr/>
          <p:nvPr/>
        </p:nvSpPr>
        <p:spPr>
          <a:xfrm>
            <a:off x="3500430" y="3429000"/>
            <a:ext cx="2143140" cy="42862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d-ID" dirty="0" smtClean="0"/>
              <a:t>Food record</a:t>
            </a:r>
            <a:endParaRPr lang="id-ID"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Food Record</a:t>
            </a:r>
            <a:endParaRPr lang="id-ID" dirty="0"/>
          </a:p>
        </p:txBody>
      </p:sp>
      <p:pic>
        <p:nvPicPr>
          <p:cNvPr id="1026" name="Picture 2"/>
          <p:cNvPicPr>
            <a:picLocks noChangeAspect="1" noChangeArrowheads="1"/>
          </p:cNvPicPr>
          <p:nvPr/>
        </p:nvPicPr>
        <p:blipFill>
          <a:blip r:embed="rId2"/>
          <a:srcRect/>
          <a:stretch>
            <a:fillRect/>
          </a:stretch>
        </p:blipFill>
        <p:spPr bwMode="auto">
          <a:xfrm>
            <a:off x="714348" y="1428736"/>
            <a:ext cx="8072494" cy="4929221"/>
          </a:xfrm>
          <a:prstGeom prst="rect">
            <a:avLst/>
          </a:prstGeom>
          <a:noFill/>
          <a:ln w="9525">
            <a:noFill/>
            <a:miter lim="800000"/>
            <a:headEnd/>
            <a:tailEnd/>
          </a:ln>
          <a:effectLst/>
        </p:spPr>
      </p:pic>
      <p:sp>
        <p:nvSpPr>
          <p:cNvPr id="5" name="Rounded Rectangle 4"/>
          <p:cNvSpPr/>
          <p:nvPr/>
        </p:nvSpPr>
        <p:spPr>
          <a:xfrm>
            <a:off x="7072330" y="1428736"/>
            <a:ext cx="1643074" cy="492922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28604"/>
            <a:ext cx="7772400" cy="914400"/>
          </a:xfrm>
        </p:spPr>
        <p:txBody>
          <a:bodyPr/>
          <a:lstStyle/>
          <a:p>
            <a:r>
              <a:rPr lang="id-ID" dirty="0" smtClean="0"/>
              <a:t>Food Record</a:t>
            </a:r>
            <a:endParaRPr lang="id-ID" dirty="0"/>
          </a:p>
        </p:txBody>
      </p:sp>
      <p:pic>
        <p:nvPicPr>
          <p:cNvPr id="2050" name="Picture 2"/>
          <p:cNvPicPr>
            <a:picLocks noChangeAspect="1" noChangeArrowheads="1"/>
          </p:cNvPicPr>
          <p:nvPr/>
        </p:nvPicPr>
        <p:blipFill>
          <a:blip r:embed="rId2"/>
          <a:srcRect/>
          <a:stretch>
            <a:fillRect/>
          </a:stretch>
        </p:blipFill>
        <p:spPr bwMode="auto">
          <a:xfrm>
            <a:off x="642910" y="1428736"/>
            <a:ext cx="8215370" cy="5010150"/>
          </a:xfrm>
          <a:prstGeom prst="rect">
            <a:avLst/>
          </a:prstGeom>
          <a:noFill/>
          <a:ln w="9525">
            <a:noFill/>
            <a:miter lim="800000"/>
            <a:headEnd/>
            <a:tailEnd/>
          </a:ln>
          <a:effectLst/>
        </p:spPr>
      </p:pic>
      <p:sp>
        <p:nvSpPr>
          <p:cNvPr id="6" name="Rounded Rectangle 5"/>
          <p:cNvSpPr/>
          <p:nvPr/>
        </p:nvSpPr>
        <p:spPr>
          <a:xfrm>
            <a:off x="7143768" y="1500174"/>
            <a:ext cx="1643074" cy="492922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Food Record</a:t>
            </a:r>
            <a:endParaRPr lang="id-ID" dirty="0"/>
          </a:p>
        </p:txBody>
      </p:sp>
      <p:pic>
        <p:nvPicPr>
          <p:cNvPr id="3074" name="Picture 2"/>
          <p:cNvPicPr>
            <a:picLocks noChangeAspect="1" noChangeArrowheads="1"/>
          </p:cNvPicPr>
          <p:nvPr/>
        </p:nvPicPr>
        <p:blipFill>
          <a:blip r:embed="rId2"/>
          <a:srcRect/>
          <a:stretch>
            <a:fillRect/>
          </a:stretch>
        </p:blipFill>
        <p:spPr bwMode="auto">
          <a:xfrm>
            <a:off x="571472" y="1624034"/>
            <a:ext cx="8143932" cy="4876800"/>
          </a:xfrm>
          <a:prstGeom prst="rect">
            <a:avLst/>
          </a:prstGeom>
          <a:noFill/>
          <a:ln w="9525">
            <a:noFill/>
            <a:miter lim="800000"/>
            <a:headEnd/>
            <a:tailEnd/>
          </a:ln>
          <a:effectLst/>
        </p:spPr>
      </p:pic>
      <p:sp>
        <p:nvSpPr>
          <p:cNvPr id="5" name="Rounded Rectangle 4"/>
          <p:cNvSpPr/>
          <p:nvPr/>
        </p:nvSpPr>
        <p:spPr>
          <a:xfrm>
            <a:off x="7072330" y="1571612"/>
            <a:ext cx="1643074" cy="492922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7" name="AutoShape 13"/>
          <p:cNvSpPr>
            <a:spLocks noChangeArrowheads="1"/>
          </p:cNvSpPr>
          <p:nvPr/>
        </p:nvSpPr>
        <p:spPr bwMode="auto">
          <a:xfrm>
            <a:off x="228600" y="762000"/>
            <a:ext cx="8686800" cy="5943600"/>
          </a:xfrm>
          <a:prstGeom prst="roundRect">
            <a:avLst>
              <a:gd name="adj" fmla="val 16667"/>
            </a:avLst>
          </a:prstGeom>
          <a:solidFill>
            <a:srgbClr val="7030A0"/>
          </a:solidFill>
          <a:ln w="57150">
            <a:solidFill>
              <a:schemeClr val="bg1">
                <a:lumMod val="50000"/>
                <a:lumOff val="50000"/>
              </a:schemeClr>
            </a:solidFill>
            <a:round/>
            <a:headEnd/>
            <a:tailEnd/>
          </a:ln>
          <a:effectLst/>
        </p:spPr>
        <p:txBody>
          <a:bodyPr wrap="none" anchor="ctr"/>
          <a:lstStyle/>
          <a:p>
            <a:pPr fontAlgn="auto">
              <a:spcBef>
                <a:spcPts val="0"/>
              </a:spcBef>
              <a:spcAft>
                <a:spcPts val="0"/>
              </a:spcAft>
              <a:defRPr/>
            </a:pPr>
            <a:endParaRPr lang="en-US">
              <a:latin typeface="+mn-lt"/>
            </a:endParaRPr>
          </a:p>
        </p:txBody>
      </p:sp>
      <p:sp>
        <p:nvSpPr>
          <p:cNvPr id="6156" name="AutoShape 12"/>
          <p:cNvSpPr>
            <a:spLocks noChangeArrowheads="1"/>
          </p:cNvSpPr>
          <p:nvPr/>
        </p:nvSpPr>
        <p:spPr bwMode="auto">
          <a:xfrm>
            <a:off x="838200" y="1219200"/>
            <a:ext cx="7391400" cy="5029200"/>
          </a:xfrm>
          <a:prstGeom prst="roundRect">
            <a:avLst>
              <a:gd name="adj" fmla="val 16667"/>
            </a:avLst>
          </a:prstGeom>
          <a:gradFill rotWithShape="1">
            <a:gsLst>
              <a:gs pos="0">
                <a:schemeClr val="folHlink"/>
              </a:gs>
              <a:gs pos="50000">
                <a:schemeClr val="folHlink">
                  <a:gamma/>
                  <a:shade val="46275"/>
                  <a:invGamma/>
                </a:schemeClr>
              </a:gs>
              <a:gs pos="100000">
                <a:schemeClr val="folHlink"/>
              </a:gs>
            </a:gsLst>
            <a:lin ang="18900000" scaled="1"/>
          </a:gradFill>
          <a:ln w="9525">
            <a:solidFill>
              <a:schemeClr val="tx2"/>
            </a:solidFill>
            <a:round/>
            <a:headEnd/>
            <a:tailEnd/>
          </a:ln>
          <a:effectLst/>
        </p:spPr>
        <p:txBody>
          <a:bodyPr wrap="none" anchor="ctr"/>
          <a:lstStyle/>
          <a:p>
            <a:pPr fontAlgn="auto">
              <a:spcBef>
                <a:spcPts val="0"/>
              </a:spcBef>
              <a:spcAft>
                <a:spcPts val="0"/>
              </a:spcAft>
              <a:defRPr/>
            </a:pPr>
            <a:endParaRPr lang="en-US">
              <a:latin typeface="+mn-lt"/>
            </a:endParaRPr>
          </a:p>
        </p:txBody>
      </p:sp>
      <p:sp>
        <p:nvSpPr>
          <p:cNvPr id="6146" name="Rectangle 2"/>
          <p:cNvSpPr>
            <a:spLocks noGrp="1" noChangeArrowheads="1"/>
          </p:cNvSpPr>
          <p:nvPr>
            <p:ph type="title" idx="4294967295"/>
          </p:nvPr>
        </p:nvSpPr>
        <p:spPr>
          <a:xfrm>
            <a:off x="0" y="152400"/>
            <a:ext cx="8229600" cy="636588"/>
          </a:xfrm>
        </p:spPr>
        <p:txBody>
          <a:bodyPr/>
          <a:lstStyle/>
          <a:p>
            <a:pPr eaLnBrk="1" fontAlgn="auto" hangingPunct="1">
              <a:spcAft>
                <a:spcPts val="0"/>
              </a:spcAft>
              <a:defRPr/>
            </a:pPr>
            <a:r>
              <a:rPr lang="en-US" sz="3200" smtClean="0">
                <a:solidFill>
                  <a:srgbClr val="FFFF00"/>
                </a:solidFill>
                <a:effectLst>
                  <a:outerShdw blurRad="38100" dist="38100" dir="2700000" algn="tl">
                    <a:srgbClr val="000000"/>
                  </a:outerShdw>
                </a:effectLst>
                <a:latin typeface="AvantGarde Md BT" pitchFamily="34" charset="0"/>
              </a:rPr>
              <a:t>Nutrition Care Process (ADA,2003)</a:t>
            </a:r>
          </a:p>
        </p:txBody>
      </p:sp>
      <p:sp>
        <p:nvSpPr>
          <p:cNvPr id="11269" name="AutoShape 11"/>
          <p:cNvSpPr>
            <a:spLocks noChangeArrowheads="1"/>
          </p:cNvSpPr>
          <p:nvPr/>
        </p:nvSpPr>
        <p:spPr bwMode="auto">
          <a:xfrm>
            <a:off x="1371600" y="1887538"/>
            <a:ext cx="6324600" cy="3886200"/>
          </a:xfrm>
          <a:prstGeom prst="roundRect">
            <a:avLst>
              <a:gd name="adj" fmla="val 16667"/>
            </a:avLst>
          </a:prstGeom>
          <a:gradFill rotWithShape="1">
            <a:gsLst>
              <a:gs pos="0">
                <a:srgbClr val="996600"/>
              </a:gs>
              <a:gs pos="50000">
                <a:srgbClr val="472F00"/>
              </a:gs>
              <a:gs pos="100000">
                <a:srgbClr val="996600"/>
              </a:gs>
            </a:gsLst>
            <a:lin ang="18900000" scaled="1"/>
          </a:gradFill>
          <a:ln w="9525">
            <a:solidFill>
              <a:srgbClr val="FFFF00"/>
            </a:solidFill>
            <a:round/>
            <a:headEnd/>
            <a:tailEnd/>
          </a:ln>
        </p:spPr>
        <p:txBody>
          <a:bodyPr wrap="none" anchor="ctr"/>
          <a:lstStyle/>
          <a:p>
            <a:pPr algn="ctr"/>
            <a:endParaRPr lang="en-US">
              <a:latin typeface="Corbel" pitchFamily="34" charset="0"/>
            </a:endParaRPr>
          </a:p>
          <a:p>
            <a:pPr algn="ctr"/>
            <a:endParaRPr lang="en-US">
              <a:latin typeface="Corbel" pitchFamily="34" charset="0"/>
            </a:endParaRPr>
          </a:p>
        </p:txBody>
      </p:sp>
      <p:sp>
        <p:nvSpPr>
          <p:cNvPr id="6148" name="Text Box 4"/>
          <p:cNvSpPr txBox="1">
            <a:spLocks noChangeArrowheads="1"/>
          </p:cNvSpPr>
          <p:nvPr/>
        </p:nvSpPr>
        <p:spPr bwMode="auto">
          <a:xfrm>
            <a:off x="3505200" y="2895600"/>
            <a:ext cx="2057400" cy="1049338"/>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sz="1400" b="1">
                <a:solidFill>
                  <a:srgbClr val="FFFF00"/>
                </a:solidFill>
                <a:effectLst>
                  <a:outerShdw blurRad="38100" dist="38100" dir="2700000" algn="tl">
                    <a:srgbClr val="000000"/>
                  </a:outerShdw>
                </a:effectLst>
                <a:latin typeface="AvantGarde Md BT" pitchFamily="34" charset="0"/>
              </a:rPr>
              <a:t>Relationship between Patients/client/group and</a:t>
            </a:r>
          </a:p>
          <a:p>
            <a:pPr algn="ctr" fontAlgn="auto">
              <a:spcBef>
                <a:spcPct val="50000"/>
              </a:spcBef>
              <a:spcAft>
                <a:spcPts val="0"/>
              </a:spcAft>
              <a:defRPr/>
            </a:pPr>
            <a:r>
              <a:rPr lang="en-US" sz="1400" b="1">
                <a:solidFill>
                  <a:srgbClr val="FFFF00"/>
                </a:solidFill>
                <a:effectLst>
                  <a:outerShdw blurRad="38100" dist="38100" dir="2700000" algn="tl">
                    <a:srgbClr val="000000"/>
                  </a:outerShdw>
                </a:effectLst>
                <a:latin typeface="AvantGarde Md BT" pitchFamily="34" charset="0"/>
              </a:rPr>
              <a:t>Dietetics Professional</a:t>
            </a:r>
          </a:p>
        </p:txBody>
      </p:sp>
      <p:sp>
        <p:nvSpPr>
          <p:cNvPr id="11271" name="Text Box 5"/>
          <p:cNvSpPr txBox="1">
            <a:spLocks noChangeArrowheads="1"/>
          </p:cNvSpPr>
          <p:nvPr/>
        </p:nvSpPr>
        <p:spPr bwMode="auto">
          <a:xfrm>
            <a:off x="1600200" y="1941513"/>
            <a:ext cx="1905000" cy="1411287"/>
          </a:xfrm>
          <a:prstGeom prst="rect">
            <a:avLst/>
          </a:prstGeom>
          <a:noFill/>
          <a:ln w="9525">
            <a:noFill/>
            <a:miter lim="800000"/>
            <a:headEnd/>
            <a:tailEnd/>
          </a:ln>
        </p:spPr>
        <p:txBody>
          <a:bodyPr>
            <a:spAutoFit/>
          </a:bodyPr>
          <a:lstStyle/>
          <a:p>
            <a:pPr>
              <a:lnSpc>
                <a:spcPct val="60000"/>
              </a:lnSpc>
              <a:spcBef>
                <a:spcPct val="50000"/>
              </a:spcBef>
            </a:pPr>
            <a:r>
              <a:rPr lang="en-US" sz="1200" b="1" u="sng">
                <a:latin typeface="Corbel" pitchFamily="34" charset="0"/>
              </a:rPr>
              <a:t>Nutrition assessment</a:t>
            </a:r>
            <a:r>
              <a:rPr lang="en-US" sz="1200" b="1">
                <a:latin typeface="Corbel" pitchFamily="34" charset="0"/>
              </a:rPr>
              <a:t> </a:t>
            </a:r>
          </a:p>
          <a:p>
            <a:pPr>
              <a:lnSpc>
                <a:spcPct val="60000"/>
              </a:lnSpc>
              <a:spcBef>
                <a:spcPct val="50000"/>
              </a:spcBef>
              <a:buFontTx/>
              <a:buChar char="•"/>
            </a:pPr>
            <a:r>
              <a:rPr lang="en-US" sz="1200" b="1">
                <a:latin typeface="Corbel" pitchFamily="34" charset="0"/>
              </a:rPr>
              <a:t> obtain/collect timely </a:t>
            </a:r>
          </a:p>
          <a:p>
            <a:pPr>
              <a:lnSpc>
                <a:spcPct val="60000"/>
              </a:lnSpc>
              <a:spcBef>
                <a:spcPct val="50000"/>
              </a:spcBef>
            </a:pPr>
            <a:r>
              <a:rPr lang="en-US" sz="1200" b="1">
                <a:latin typeface="Corbel" pitchFamily="34" charset="0"/>
              </a:rPr>
              <a:t>  and appropriate data</a:t>
            </a:r>
          </a:p>
          <a:p>
            <a:pPr>
              <a:lnSpc>
                <a:spcPct val="60000"/>
              </a:lnSpc>
              <a:spcBef>
                <a:spcPct val="50000"/>
              </a:spcBef>
              <a:buFontTx/>
              <a:buChar char="•"/>
            </a:pPr>
            <a:r>
              <a:rPr lang="en-US" sz="1200" b="1">
                <a:latin typeface="Corbel" pitchFamily="34" charset="0"/>
              </a:rPr>
              <a:t> analyze/interpret with </a:t>
            </a:r>
          </a:p>
          <a:p>
            <a:pPr>
              <a:lnSpc>
                <a:spcPct val="60000"/>
              </a:lnSpc>
              <a:spcBef>
                <a:spcPct val="50000"/>
              </a:spcBef>
            </a:pPr>
            <a:r>
              <a:rPr lang="en-US" sz="1200" b="1">
                <a:latin typeface="Corbel" pitchFamily="34" charset="0"/>
              </a:rPr>
              <a:t>  evidence-based </a:t>
            </a:r>
          </a:p>
          <a:p>
            <a:pPr>
              <a:lnSpc>
                <a:spcPct val="60000"/>
              </a:lnSpc>
              <a:spcBef>
                <a:spcPct val="50000"/>
              </a:spcBef>
            </a:pPr>
            <a:r>
              <a:rPr lang="en-US" sz="1200" b="1">
                <a:latin typeface="Corbel" pitchFamily="34" charset="0"/>
              </a:rPr>
              <a:t>  standards</a:t>
            </a:r>
          </a:p>
          <a:p>
            <a:pPr>
              <a:lnSpc>
                <a:spcPct val="60000"/>
              </a:lnSpc>
              <a:spcBef>
                <a:spcPct val="50000"/>
              </a:spcBef>
              <a:buFontTx/>
              <a:buChar char="•"/>
            </a:pPr>
            <a:r>
              <a:rPr lang="en-US" sz="1200" b="1">
                <a:latin typeface="Corbel" pitchFamily="34" charset="0"/>
              </a:rPr>
              <a:t> document</a:t>
            </a:r>
          </a:p>
        </p:txBody>
      </p:sp>
      <p:sp>
        <p:nvSpPr>
          <p:cNvPr id="11272" name="Text Box 6"/>
          <p:cNvSpPr txBox="1">
            <a:spLocks noChangeArrowheads="1"/>
          </p:cNvSpPr>
          <p:nvPr/>
        </p:nvSpPr>
        <p:spPr bwMode="auto">
          <a:xfrm>
            <a:off x="5334000" y="1941513"/>
            <a:ext cx="2057400" cy="1638300"/>
          </a:xfrm>
          <a:prstGeom prst="rect">
            <a:avLst/>
          </a:prstGeom>
          <a:noFill/>
          <a:ln w="9525">
            <a:noFill/>
            <a:miter lim="800000"/>
            <a:headEnd/>
            <a:tailEnd/>
          </a:ln>
        </p:spPr>
        <p:txBody>
          <a:bodyPr>
            <a:spAutoFit/>
          </a:bodyPr>
          <a:lstStyle/>
          <a:p>
            <a:pPr algn="r">
              <a:lnSpc>
                <a:spcPct val="60000"/>
              </a:lnSpc>
              <a:spcBef>
                <a:spcPct val="50000"/>
              </a:spcBef>
            </a:pPr>
            <a:r>
              <a:rPr lang="en-US" sz="1200" b="1" u="sng">
                <a:latin typeface="Corbel" pitchFamily="34" charset="0"/>
              </a:rPr>
              <a:t>Nutrition diagnosis</a:t>
            </a:r>
            <a:r>
              <a:rPr lang="en-US" sz="1200" b="1">
                <a:latin typeface="Corbel" pitchFamily="34" charset="0"/>
              </a:rPr>
              <a:t> </a:t>
            </a:r>
          </a:p>
          <a:p>
            <a:pPr algn="r">
              <a:lnSpc>
                <a:spcPct val="60000"/>
              </a:lnSpc>
              <a:spcBef>
                <a:spcPct val="50000"/>
              </a:spcBef>
              <a:buFontTx/>
              <a:buChar char="•"/>
            </a:pPr>
            <a:r>
              <a:rPr lang="en-US" sz="1200" b="1">
                <a:latin typeface="Corbel" pitchFamily="34" charset="0"/>
              </a:rPr>
              <a:t> identify &amp; label problem</a:t>
            </a:r>
          </a:p>
          <a:p>
            <a:pPr algn="r">
              <a:lnSpc>
                <a:spcPct val="60000"/>
              </a:lnSpc>
              <a:spcBef>
                <a:spcPct val="50000"/>
              </a:spcBef>
              <a:buFontTx/>
              <a:buChar char="•"/>
            </a:pPr>
            <a:r>
              <a:rPr lang="en-US" sz="1200" b="1">
                <a:latin typeface="Corbel" pitchFamily="34" charset="0"/>
              </a:rPr>
              <a:t> determine cause/ </a:t>
            </a:r>
          </a:p>
          <a:p>
            <a:pPr algn="r">
              <a:lnSpc>
                <a:spcPct val="60000"/>
              </a:lnSpc>
              <a:spcBef>
                <a:spcPct val="50000"/>
              </a:spcBef>
            </a:pPr>
            <a:r>
              <a:rPr lang="en-US" sz="1200" b="1">
                <a:latin typeface="Corbel" pitchFamily="34" charset="0"/>
              </a:rPr>
              <a:t>  contributing risk factors</a:t>
            </a:r>
          </a:p>
          <a:p>
            <a:pPr algn="r">
              <a:lnSpc>
                <a:spcPct val="60000"/>
              </a:lnSpc>
              <a:spcBef>
                <a:spcPct val="50000"/>
              </a:spcBef>
              <a:buFontTx/>
              <a:buChar char="•"/>
            </a:pPr>
            <a:r>
              <a:rPr lang="en-US" sz="1200" b="1">
                <a:latin typeface="Corbel" pitchFamily="34" charset="0"/>
              </a:rPr>
              <a:t> cluster signs &amp; </a:t>
            </a:r>
          </a:p>
          <a:p>
            <a:pPr algn="r">
              <a:lnSpc>
                <a:spcPct val="60000"/>
              </a:lnSpc>
              <a:spcBef>
                <a:spcPct val="50000"/>
              </a:spcBef>
            </a:pPr>
            <a:r>
              <a:rPr lang="en-US" sz="1200" b="1">
                <a:latin typeface="Corbel" pitchFamily="34" charset="0"/>
              </a:rPr>
              <a:t>  symptoms/ defining </a:t>
            </a:r>
          </a:p>
          <a:p>
            <a:pPr algn="r">
              <a:lnSpc>
                <a:spcPct val="60000"/>
              </a:lnSpc>
              <a:spcBef>
                <a:spcPct val="50000"/>
              </a:spcBef>
            </a:pPr>
            <a:r>
              <a:rPr lang="en-US" sz="1200" b="1">
                <a:latin typeface="Corbel" pitchFamily="34" charset="0"/>
              </a:rPr>
              <a:t>  characteristics</a:t>
            </a:r>
          </a:p>
          <a:p>
            <a:pPr algn="r">
              <a:lnSpc>
                <a:spcPct val="60000"/>
              </a:lnSpc>
              <a:spcBef>
                <a:spcPct val="50000"/>
              </a:spcBef>
              <a:buFontTx/>
              <a:buChar char="•"/>
            </a:pPr>
            <a:r>
              <a:rPr lang="en-US" sz="1200" b="1">
                <a:latin typeface="Corbel" pitchFamily="34" charset="0"/>
              </a:rPr>
              <a:t> document</a:t>
            </a:r>
          </a:p>
        </p:txBody>
      </p:sp>
      <p:sp>
        <p:nvSpPr>
          <p:cNvPr id="11273" name="Text Box 7"/>
          <p:cNvSpPr txBox="1">
            <a:spLocks noChangeArrowheads="1"/>
          </p:cNvSpPr>
          <p:nvPr/>
        </p:nvSpPr>
        <p:spPr bwMode="auto">
          <a:xfrm>
            <a:off x="5334000" y="3873500"/>
            <a:ext cx="2057400" cy="1908175"/>
          </a:xfrm>
          <a:prstGeom prst="rect">
            <a:avLst/>
          </a:prstGeom>
          <a:noFill/>
          <a:ln w="9525">
            <a:noFill/>
            <a:miter lim="800000"/>
            <a:headEnd/>
            <a:tailEnd/>
          </a:ln>
        </p:spPr>
        <p:txBody>
          <a:bodyPr>
            <a:spAutoFit/>
          </a:bodyPr>
          <a:lstStyle/>
          <a:p>
            <a:pPr algn="r">
              <a:lnSpc>
                <a:spcPct val="60000"/>
              </a:lnSpc>
              <a:spcBef>
                <a:spcPct val="50000"/>
              </a:spcBef>
            </a:pPr>
            <a:r>
              <a:rPr lang="en-US" sz="1200" b="1" u="sng">
                <a:latin typeface="Corbel" pitchFamily="34" charset="0"/>
              </a:rPr>
              <a:t>Nutrition interventions</a:t>
            </a:r>
            <a:r>
              <a:rPr lang="en-US" sz="1200" b="1">
                <a:latin typeface="Corbel" pitchFamily="34" charset="0"/>
              </a:rPr>
              <a:t> </a:t>
            </a:r>
          </a:p>
          <a:p>
            <a:pPr algn="r">
              <a:lnSpc>
                <a:spcPct val="60000"/>
              </a:lnSpc>
              <a:spcBef>
                <a:spcPct val="50000"/>
              </a:spcBef>
              <a:buFontTx/>
              <a:buChar char="•"/>
            </a:pPr>
            <a:r>
              <a:rPr lang="en-US" sz="1200" b="1">
                <a:latin typeface="Corbel" pitchFamily="34" charset="0"/>
              </a:rPr>
              <a:t> plan nutrition </a:t>
            </a:r>
          </a:p>
          <a:p>
            <a:pPr algn="r">
              <a:lnSpc>
                <a:spcPct val="60000"/>
              </a:lnSpc>
              <a:spcBef>
                <a:spcPct val="50000"/>
              </a:spcBef>
            </a:pPr>
            <a:r>
              <a:rPr lang="en-US" sz="1200" b="1">
                <a:latin typeface="Corbel" pitchFamily="34" charset="0"/>
              </a:rPr>
              <a:t>Intervention</a:t>
            </a:r>
          </a:p>
          <a:p>
            <a:pPr algn="r">
              <a:lnSpc>
                <a:spcPct val="60000"/>
              </a:lnSpc>
              <a:spcBef>
                <a:spcPct val="50000"/>
              </a:spcBef>
              <a:buFontTx/>
              <a:buChar char="-"/>
            </a:pPr>
            <a:r>
              <a:rPr lang="en-US" sz="1000" b="1">
                <a:latin typeface="Corbel" pitchFamily="34" charset="0"/>
              </a:rPr>
              <a:t>Formulate goals &amp; determine </a:t>
            </a:r>
          </a:p>
          <a:p>
            <a:pPr algn="r">
              <a:lnSpc>
                <a:spcPct val="60000"/>
              </a:lnSpc>
              <a:spcBef>
                <a:spcPct val="50000"/>
              </a:spcBef>
            </a:pPr>
            <a:r>
              <a:rPr lang="en-US" sz="1000" b="1">
                <a:latin typeface="Corbel" pitchFamily="34" charset="0"/>
              </a:rPr>
              <a:t>a plan of action</a:t>
            </a:r>
            <a:endParaRPr lang="en-US" sz="1200" b="1">
              <a:latin typeface="Corbel" pitchFamily="34" charset="0"/>
            </a:endParaRPr>
          </a:p>
          <a:p>
            <a:pPr algn="r">
              <a:lnSpc>
                <a:spcPct val="60000"/>
              </a:lnSpc>
              <a:spcBef>
                <a:spcPct val="50000"/>
              </a:spcBef>
              <a:buFontTx/>
              <a:buChar char="•"/>
            </a:pPr>
            <a:r>
              <a:rPr lang="en-US" sz="1200" b="1">
                <a:latin typeface="Corbel" pitchFamily="34" charset="0"/>
              </a:rPr>
              <a:t> implement nutrition</a:t>
            </a:r>
          </a:p>
          <a:p>
            <a:pPr algn="r">
              <a:lnSpc>
                <a:spcPct val="60000"/>
              </a:lnSpc>
              <a:spcBef>
                <a:spcPct val="50000"/>
              </a:spcBef>
            </a:pPr>
            <a:r>
              <a:rPr lang="en-US" sz="1200" b="1">
                <a:latin typeface="Corbel" pitchFamily="34" charset="0"/>
              </a:rPr>
              <a:t> intervention</a:t>
            </a:r>
          </a:p>
          <a:p>
            <a:pPr algn="r">
              <a:lnSpc>
                <a:spcPct val="60000"/>
              </a:lnSpc>
              <a:spcBef>
                <a:spcPct val="50000"/>
              </a:spcBef>
              <a:buFontTx/>
              <a:buChar char="-"/>
            </a:pPr>
            <a:r>
              <a:rPr lang="en-US" sz="1000" b="1">
                <a:latin typeface="Corbel" pitchFamily="34" charset="0"/>
              </a:rPr>
              <a:t>Care is delivered &amp; </a:t>
            </a:r>
          </a:p>
          <a:p>
            <a:pPr algn="r">
              <a:lnSpc>
                <a:spcPct val="60000"/>
              </a:lnSpc>
              <a:spcBef>
                <a:spcPct val="50000"/>
              </a:spcBef>
            </a:pPr>
            <a:r>
              <a:rPr lang="en-US" sz="1000" b="1">
                <a:latin typeface="Corbel" pitchFamily="34" charset="0"/>
              </a:rPr>
              <a:t>actions are carried out</a:t>
            </a:r>
          </a:p>
          <a:p>
            <a:pPr algn="r">
              <a:lnSpc>
                <a:spcPct val="60000"/>
              </a:lnSpc>
              <a:spcBef>
                <a:spcPct val="50000"/>
              </a:spcBef>
              <a:buFontTx/>
              <a:buChar char="•"/>
            </a:pPr>
            <a:r>
              <a:rPr lang="en-US" sz="1200" b="1">
                <a:latin typeface="Corbel" pitchFamily="34" charset="0"/>
              </a:rPr>
              <a:t> document</a:t>
            </a:r>
          </a:p>
        </p:txBody>
      </p:sp>
      <p:sp>
        <p:nvSpPr>
          <p:cNvPr id="11274" name="Text Box 8"/>
          <p:cNvSpPr txBox="1">
            <a:spLocks noChangeArrowheads="1"/>
          </p:cNvSpPr>
          <p:nvPr/>
        </p:nvSpPr>
        <p:spPr bwMode="auto">
          <a:xfrm>
            <a:off x="1600200" y="3846513"/>
            <a:ext cx="1905000" cy="1435100"/>
          </a:xfrm>
          <a:prstGeom prst="rect">
            <a:avLst/>
          </a:prstGeom>
          <a:noFill/>
          <a:ln w="9525">
            <a:noFill/>
            <a:miter lim="800000"/>
            <a:headEnd/>
            <a:tailEnd/>
          </a:ln>
        </p:spPr>
        <p:txBody>
          <a:bodyPr>
            <a:spAutoFit/>
          </a:bodyPr>
          <a:lstStyle/>
          <a:p>
            <a:pPr>
              <a:lnSpc>
                <a:spcPct val="60000"/>
              </a:lnSpc>
              <a:spcBef>
                <a:spcPct val="50000"/>
              </a:spcBef>
            </a:pPr>
            <a:r>
              <a:rPr lang="en-US" sz="1200" b="1" u="sng">
                <a:latin typeface="Corbel" pitchFamily="34" charset="0"/>
              </a:rPr>
              <a:t>Nutriton monitoring &amp; </a:t>
            </a:r>
          </a:p>
          <a:p>
            <a:pPr>
              <a:lnSpc>
                <a:spcPct val="60000"/>
              </a:lnSpc>
              <a:spcBef>
                <a:spcPct val="50000"/>
              </a:spcBef>
            </a:pPr>
            <a:r>
              <a:rPr lang="en-US" sz="1200" b="1" u="sng">
                <a:latin typeface="Corbel" pitchFamily="34" charset="0"/>
              </a:rPr>
              <a:t>Evaluation</a:t>
            </a:r>
            <a:r>
              <a:rPr lang="en-US" sz="1200" b="1">
                <a:latin typeface="Corbel" pitchFamily="34" charset="0"/>
              </a:rPr>
              <a:t> </a:t>
            </a:r>
          </a:p>
          <a:p>
            <a:pPr>
              <a:lnSpc>
                <a:spcPct val="60000"/>
              </a:lnSpc>
              <a:spcBef>
                <a:spcPct val="50000"/>
              </a:spcBef>
              <a:buFontTx/>
              <a:buChar char="•"/>
            </a:pPr>
            <a:r>
              <a:rPr lang="en-US" sz="1200" b="1">
                <a:latin typeface="Corbel" pitchFamily="34" charset="0"/>
              </a:rPr>
              <a:t> monitor progress</a:t>
            </a:r>
          </a:p>
          <a:p>
            <a:pPr>
              <a:lnSpc>
                <a:spcPct val="60000"/>
              </a:lnSpc>
              <a:spcBef>
                <a:spcPct val="50000"/>
              </a:spcBef>
              <a:buFontTx/>
              <a:buChar char="•"/>
            </a:pPr>
            <a:r>
              <a:rPr lang="en-US" sz="1200" b="1">
                <a:latin typeface="Corbel" pitchFamily="34" charset="0"/>
              </a:rPr>
              <a:t> measure outcome</a:t>
            </a:r>
          </a:p>
          <a:p>
            <a:pPr>
              <a:lnSpc>
                <a:spcPct val="60000"/>
              </a:lnSpc>
              <a:spcBef>
                <a:spcPct val="50000"/>
              </a:spcBef>
            </a:pPr>
            <a:r>
              <a:rPr lang="en-US" sz="1200" b="1">
                <a:latin typeface="Corbel" pitchFamily="34" charset="0"/>
              </a:rPr>
              <a:t>  indicators</a:t>
            </a:r>
          </a:p>
          <a:p>
            <a:pPr>
              <a:lnSpc>
                <a:spcPct val="60000"/>
              </a:lnSpc>
              <a:spcBef>
                <a:spcPct val="50000"/>
              </a:spcBef>
              <a:buFontTx/>
              <a:buChar char="•"/>
            </a:pPr>
            <a:r>
              <a:rPr lang="en-US" sz="1200" b="1">
                <a:latin typeface="Corbel" pitchFamily="34" charset="0"/>
              </a:rPr>
              <a:t> Evaluate outcomes</a:t>
            </a:r>
          </a:p>
          <a:p>
            <a:pPr>
              <a:lnSpc>
                <a:spcPct val="60000"/>
              </a:lnSpc>
              <a:spcBef>
                <a:spcPct val="50000"/>
              </a:spcBef>
              <a:buFontTx/>
              <a:buChar char="•"/>
            </a:pPr>
            <a:r>
              <a:rPr lang="en-US" sz="1200" b="1">
                <a:latin typeface="Corbel" pitchFamily="34" charset="0"/>
              </a:rPr>
              <a:t> document</a:t>
            </a:r>
          </a:p>
        </p:txBody>
      </p:sp>
      <p:sp>
        <p:nvSpPr>
          <p:cNvPr id="6153" name="Oval 9"/>
          <p:cNvSpPr>
            <a:spLocks noChangeArrowheads="1"/>
          </p:cNvSpPr>
          <p:nvPr/>
        </p:nvSpPr>
        <p:spPr bwMode="auto">
          <a:xfrm>
            <a:off x="3352800" y="2743200"/>
            <a:ext cx="2286000" cy="1371600"/>
          </a:xfrm>
          <a:prstGeom prst="ellipse">
            <a:avLst/>
          </a:prstGeom>
          <a:noFill/>
          <a:ln w="19050">
            <a:solidFill>
              <a:srgbClr val="FFFF00"/>
            </a:solidFill>
            <a:round/>
            <a:headEnd/>
            <a:tailEnd/>
          </a:ln>
          <a:effectLst>
            <a:outerShdw blurRad="50800" dist="38100" dir="2700000" algn="tl" rotWithShape="0">
              <a:prstClr val="black">
                <a:alpha val="40000"/>
              </a:prstClr>
            </a:outerShdw>
          </a:effectLst>
        </p:spPr>
        <p:txBody>
          <a:bodyPr wrap="none" anchor="ctr"/>
          <a:lstStyle/>
          <a:p>
            <a:pPr fontAlgn="auto">
              <a:spcBef>
                <a:spcPts val="0"/>
              </a:spcBef>
              <a:spcAft>
                <a:spcPts val="0"/>
              </a:spcAft>
              <a:defRPr/>
            </a:pPr>
            <a:endParaRPr lang="en-US">
              <a:latin typeface="+mn-lt"/>
            </a:endParaRPr>
          </a:p>
        </p:txBody>
      </p:sp>
      <p:sp>
        <p:nvSpPr>
          <p:cNvPr id="11276" name="Text Box 15"/>
          <p:cNvSpPr txBox="1">
            <a:spLocks noChangeArrowheads="1"/>
          </p:cNvSpPr>
          <p:nvPr/>
        </p:nvSpPr>
        <p:spPr bwMode="auto">
          <a:xfrm>
            <a:off x="3124200" y="838200"/>
            <a:ext cx="2743200" cy="366713"/>
          </a:xfrm>
          <a:prstGeom prst="rect">
            <a:avLst/>
          </a:prstGeom>
          <a:noFill/>
          <a:ln w="9525">
            <a:noFill/>
            <a:miter lim="800000"/>
            <a:headEnd/>
            <a:tailEnd/>
          </a:ln>
        </p:spPr>
        <p:txBody>
          <a:bodyPr>
            <a:spAutoFit/>
          </a:bodyPr>
          <a:lstStyle/>
          <a:p>
            <a:pPr algn="ctr">
              <a:spcBef>
                <a:spcPct val="50000"/>
              </a:spcBef>
            </a:pPr>
            <a:r>
              <a:rPr lang="en-US" b="1">
                <a:latin typeface="Corbel" pitchFamily="34" charset="0"/>
              </a:rPr>
              <a:t>Practice Settings</a:t>
            </a:r>
          </a:p>
        </p:txBody>
      </p:sp>
      <p:sp>
        <p:nvSpPr>
          <p:cNvPr id="11277" name="Text Box 16"/>
          <p:cNvSpPr txBox="1">
            <a:spLocks noChangeArrowheads="1"/>
          </p:cNvSpPr>
          <p:nvPr/>
        </p:nvSpPr>
        <p:spPr bwMode="auto">
          <a:xfrm>
            <a:off x="3124200" y="6262688"/>
            <a:ext cx="2743200" cy="366712"/>
          </a:xfrm>
          <a:prstGeom prst="rect">
            <a:avLst/>
          </a:prstGeom>
          <a:noFill/>
          <a:ln w="9525">
            <a:noFill/>
            <a:miter lim="800000"/>
            <a:headEnd/>
            <a:tailEnd/>
          </a:ln>
        </p:spPr>
        <p:txBody>
          <a:bodyPr>
            <a:spAutoFit/>
          </a:bodyPr>
          <a:lstStyle/>
          <a:p>
            <a:pPr algn="ctr">
              <a:spcBef>
                <a:spcPct val="50000"/>
              </a:spcBef>
            </a:pPr>
            <a:r>
              <a:rPr lang="en-US" b="1">
                <a:latin typeface="Corbel" pitchFamily="34" charset="0"/>
              </a:rPr>
              <a:t>Social Systems</a:t>
            </a:r>
          </a:p>
        </p:txBody>
      </p:sp>
      <p:sp>
        <p:nvSpPr>
          <p:cNvPr id="11278" name="Text Box 17"/>
          <p:cNvSpPr txBox="1">
            <a:spLocks noChangeArrowheads="1"/>
          </p:cNvSpPr>
          <p:nvPr/>
        </p:nvSpPr>
        <p:spPr bwMode="auto">
          <a:xfrm rot="16200000" flipH="1">
            <a:off x="-883443" y="3550443"/>
            <a:ext cx="2743200" cy="366713"/>
          </a:xfrm>
          <a:prstGeom prst="rect">
            <a:avLst/>
          </a:prstGeom>
          <a:noFill/>
          <a:ln w="9525">
            <a:noFill/>
            <a:miter lim="800000"/>
            <a:headEnd/>
            <a:tailEnd/>
          </a:ln>
        </p:spPr>
        <p:txBody>
          <a:bodyPr>
            <a:spAutoFit/>
          </a:bodyPr>
          <a:lstStyle/>
          <a:p>
            <a:pPr algn="ctr">
              <a:spcBef>
                <a:spcPct val="50000"/>
              </a:spcBef>
            </a:pPr>
            <a:r>
              <a:rPr lang="en-US" b="1">
                <a:latin typeface="Corbel" pitchFamily="34" charset="0"/>
              </a:rPr>
              <a:t>Economics </a:t>
            </a:r>
          </a:p>
        </p:txBody>
      </p:sp>
      <p:sp>
        <p:nvSpPr>
          <p:cNvPr id="11279" name="Text Box 18"/>
          <p:cNvSpPr txBox="1">
            <a:spLocks noChangeArrowheads="1"/>
          </p:cNvSpPr>
          <p:nvPr/>
        </p:nvSpPr>
        <p:spPr bwMode="auto">
          <a:xfrm rot="16200000" flipH="1">
            <a:off x="7131844" y="3626644"/>
            <a:ext cx="2743200" cy="366712"/>
          </a:xfrm>
          <a:prstGeom prst="rect">
            <a:avLst/>
          </a:prstGeom>
          <a:noFill/>
          <a:ln w="9525">
            <a:noFill/>
            <a:miter lim="800000"/>
            <a:headEnd/>
            <a:tailEnd/>
          </a:ln>
        </p:spPr>
        <p:txBody>
          <a:bodyPr>
            <a:spAutoFit/>
          </a:bodyPr>
          <a:lstStyle/>
          <a:p>
            <a:pPr algn="ctr">
              <a:spcBef>
                <a:spcPct val="50000"/>
              </a:spcBef>
            </a:pPr>
            <a:r>
              <a:rPr lang="en-US" b="1">
                <a:latin typeface="Corbel" pitchFamily="34" charset="0"/>
              </a:rPr>
              <a:t>Health Care Systems</a:t>
            </a:r>
          </a:p>
        </p:txBody>
      </p:sp>
      <p:sp>
        <p:nvSpPr>
          <p:cNvPr id="11280" name="Text Box 19"/>
          <p:cNvSpPr txBox="1">
            <a:spLocks noChangeArrowheads="1"/>
          </p:cNvSpPr>
          <p:nvPr/>
        </p:nvSpPr>
        <p:spPr bwMode="auto">
          <a:xfrm rot="-2680681">
            <a:off x="533400" y="1676400"/>
            <a:ext cx="2057400" cy="336550"/>
          </a:xfrm>
          <a:prstGeom prst="rect">
            <a:avLst/>
          </a:prstGeom>
          <a:noFill/>
          <a:ln w="9525">
            <a:noFill/>
            <a:miter lim="800000"/>
            <a:headEnd/>
            <a:tailEnd/>
          </a:ln>
        </p:spPr>
        <p:txBody>
          <a:bodyPr>
            <a:spAutoFit/>
          </a:bodyPr>
          <a:lstStyle/>
          <a:p>
            <a:pPr algn="ctr">
              <a:spcBef>
                <a:spcPct val="50000"/>
              </a:spcBef>
            </a:pPr>
            <a:r>
              <a:rPr lang="en-US" sz="1600" b="1">
                <a:solidFill>
                  <a:srgbClr val="FFFF00"/>
                </a:solidFill>
                <a:latin typeface="Corbel" pitchFamily="34" charset="0"/>
              </a:rPr>
              <a:t>Code of Ethics</a:t>
            </a:r>
          </a:p>
        </p:txBody>
      </p:sp>
      <p:sp>
        <p:nvSpPr>
          <p:cNvPr id="11281" name="Text Box 20"/>
          <p:cNvSpPr txBox="1">
            <a:spLocks noChangeArrowheads="1"/>
          </p:cNvSpPr>
          <p:nvPr/>
        </p:nvSpPr>
        <p:spPr bwMode="auto">
          <a:xfrm rot="2680681" flipH="1">
            <a:off x="6705600" y="1524000"/>
            <a:ext cx="2057400" cy="581025"/>
          </a:xfrm>
          <a:prstGeom prst="rect">
            <a:avLst/>
          </a:prstGeom>
          <a:noFill/>
          <a:ln w="9525">
            <a:noFill/>
            <a:miter lim="800000"/>
            <a:headEnd/>
            <a:tailEnd/>
          </a:ln>
        </p:spPr>
        <p:txBody>
          <a:bodyPr>
            <a:spAutoFit/>
          </a:bodyPr>
          <a:lstStyle/>
          <a:p>
            <a:pPr algn="ctr">
              <a:spcBef>
                <a:spcPct val="50000"/>
              </a:spcBef>
            </a:pPr>
            <a:r>
              <a:rPr lang="en-US" sz="1600" b="1">
                <a:solidFill>
                  <a:srgbClr val="FFFF00"/>
                </a:solidFill>
                <a:latin typeface="Corbel" pitchFamily="34" charset="0"/>
              </a:rPr>
              <a:t>Skills &amp; competencies</a:t>
            </a:r>
          </a:p>
        </p:txBody>
      </p:sp>
      <p:sp>
        <p:nvSpPr>
          <p:cNvPr id="11282" name="Text Box 21"/>
          <p:cNvSpPr txBox="1">
            <a:spLocks noChangeArrowheads="1"/>
          </p:cNvSpPr>
          <p:nvPr/>
        </p:nvSpPr>
        <p:spPr bwMode="auto">
          <a:xfrm>
            <a:off x="3276600" y="1295400"/>
            <a:ext cx="2819400" cy="336550"/>
          </a:xfrm>
          <a:prstGeom prst="rect">
            <a:avLst/>
          </a:prstGeom>
          <a:noFill/>
          <a:ln w="9525">
            <a:noFill/>
            <a:miter lim="800000"/>
            <a:headEnd/>
            <a:tailEnd/>
          </a:ln>
        </p:spPr>
        <p:txBody>
          <a:bodyPr>
            <a:spAutoFit/>
          </a:bodyPr>
          <a:lstStyle/>
          <a:p>
            <a:pPr algn="ctr">
              <a:spcBef>
                <a:spcPct val="50000"/>
              </a:spcBef>
            </a:pPr>
            <a:r>
              <a:rPr lang="en-US" sz="1600" b="1">
                <a:solidFill>
                  <a:srgbClr val="FFFF00"/>
                </a:solidFill>
                <a:latin typeface="Corbel" pitchFamily="34" charset="0"/>
              </a:rPr>
              <a:t>Dietetics Knowledge</a:t>
            </a:r>
          </a:p>
        </p:txBody>
      </p:sp>
      <p:sp>
        <p:nvSpPr>
          <p:cNvPr id="11283" name="Text Box 22"/>
          <p:cNvSpPr txBox="1">
            <a:spLocks noChangeArrowheads="1"/>
          </p:cNvSpPr>
          <p:nvPr/>
        </p:nvSpPr>
        <p:spPr bwMode="auto">
          <a:xfrm>
            <a:off x="1295400" y="5867400"/>
            <a:ext cx="2209800" cy="336550"/>
          </a:xfrm>
          <a:prstGeom prst="rect">
            <a:avLst/>
          </a:prstGeom>
          <a:noFill/>
          <a:ln w="9525">
            <a:noFill/>
            <a:miter lim="800000"/>
            <a:headEnd/>
            <a:tailEnd/>
          </a:ln>
        </p:spPr>
        <p:txBody>
          <a:bodyPr>
            <a:spAutoFit/>
          </a:bodyPr>
          <a:lstStyle/>
          <a:p>
            <a:pPr algn="ctr">
              <a:spcBef>
                <a:spcPct val="50000"/>
              </a:spcBef>
            </a:pPr>
            <a:r>
              <a:rPr lang="en-US" sz="1600" b="1">
                <a:solidFill>
                  <a:srgbClr val="FFFF00"/>
                </a:solidFill>
                <a:latin typeface="Corbel" pitchFamily="34" charset="0"/>
              </a:rPr>
              <a:t>Communication </a:t>
            </a:r>
          </a:p>
        </p:txBody>
      </p:sp>
      <p:sp>
        <p:nvSpPr>
          <p:cNvPr id="11284" name="Text Box 23"/>
          <p:cNvSpPr txBox="1">
            <a:spLocks noChangeArrowheads="1"/>
          </p:cNvSpPr>
          <p:nvPr/>
        </p:nvSpPr>
        <p:spPr bwMode="auto">
          <a:xfrm>
            <a:off x="5943600" y="5867400"/>
            <a:ext cx="1905000" cy="336550"/>
          </a:xfrm>
          <a:prstGeom prst="rect">
            <a:avLst/>
          </a:prstGeom>
          <a:noFill/>
          <a:ln w="9525">
            <a:noFill/>
            <a:miter lim="800000"/>
            <a:headEnd/>
            <a:tailEnd/>
          </a:ln>
        </p:spPr>
        <p:txBody>
          <a:bodyPr>
            <a:spAutoFit/>
          </a:bodyPr>
          <a:lstStyle/>
          <a:p>
            <a:pPr algn="ctr">
              <a:spcBef>
                <a:spcPct val="50000"/>
              </a:spcBef>
            </a:pPr>
            <a:r>
              <a:rPr lang="en-US" sz="1600" b="1">
                <a:solidFill>
                  <a:srgbClr val="FFFF00"/>
                </a:solidFill>
                <a:latin typeface="Corbel" pitchFamily="34" charset="0"/>
              </a:rPr>
              <a:t>Collaboration </a:t>
            </a:r>
          </a:p>
        </p:txBody>
      </p:sp>
      <p:sp>
        <p:nvSpPr>
          <p:cNvPr id="11285" name="Text Box 24"/>
          <p:cNvSpPr txBox="1">
            <a:spLocks noChangeArrowheads="1"/>
          </p:cNvSpPr>
          <p:nvPr/>
        </p:nvSpPr>
        <p:spPr bwMode="auto">
          <a:xfrm rot="16200000" flipH="1">
            <a:off x="6804025" y="4289425"/>
            <a:ext cx="2209800" cy="336550"/>
          </a:xfrm>
          <a:prstGeom prst="rect">
            <a:avLst/>
          </a:prstGeom>
          <a:noFill/>
          <a:ln w="9525">
            <a:noFill/>
            <a:miter lim="800000"/>
            <a:headEnd/>
            <a:tailEnd/>
          </a:ln>
        </p:spPr>
        <p:txBody>
          <a:bodyPr>
            <a:spAutoFit/>
          </a:bodyPr>
          <a:lstStyle/>
          <a:p>
            <a:pPr algn="ctr">
              <a:spcBef>
                <a:spcPct val="50000"/>
              </a:spcBef>
            </a:pPr>
            <a:r>
              <a:rPr lang="en-US" sz="1600" b="1">
                <a:solidFill>
                  <a:srgbClr val="FFFF00"/>
                </a:solidFill>
                <a:latin typeface="Corbel" pitchFamily="34" charset="0"/>
              </a:rPr>
              <a:t>Critical Thinking </a:t>
            </a:r>
          </a:p>
        </p:txBody>
      </p:sp>
      <p:sp>
        <p:nvSpPr>
          <p:cNvPr id="11286" name="Text Box 25"/>
          <p:cNvSpPr txBox="1">
            <a:spLocks noChangeArrowheads="1"/>
          </p:cNvSpPr>
          <p:nvPr/>
        </p:nvSpPr>
        <p:spPr bwMode="auto">
          <a:xfrm rot="16200000" flipH="1">
            <a:off x="-403225" y="3908425"/>
            <a:ext cx="2971800" cy="336550"/>
          </a:xfrm>
          <a:prstGeom prst="rect">
            <a:avLst/>
          </a:prstGeom>
          <a:noFill/>
          <a:ln w="9525">
            <a:noFill/>
            <a:miter lim="800000"/>
            <a:headEnd/>
            <a:tailEnd/>
          </a:ln>
        </p:spPr>
        <p:txBody>
          <a:bodyPr>
            <a:spAutoFit/>
          </a:bodyPr>
          <a:lstStyle/>
          <a:p>
            <a:pPr algn="ctr">
              <a:spcBef>
                <a:spcPct val="50000"/>
              </a:spcBef>
            </a:pPr>
            <a:r>
              <a:rPr lang="en-US" sz="1600" b="1">
                <a:solidFill>
                  <a:srgbClr val="FFFF00"/>
                </a:solidFill>
                <a:latin typeface="Corbel" pitchFamily="34" charset="0"/>
              </a:rPr>
              <a:t>Evidence-based Practice</a:t>
            </a:r>
          </a:p>
        </p:txBody>
      </p:sp>
      <p:sp>
        <p:nvSpPr>
          <p:cNvPr id="6170" name="Line 26"/>
          <p:cNvSpPr>
            <a:spLocks noChangeShapeType="1"/>
          </p:cNvSpPr>
          <p:nvPr/>
        </p:nvSpPr>
        <p:spPr bwMode="auto">
          <a:xfrm flipH="1">
            <a:off x="3962400" y="4114800"/>
            <a:ext cx="609600" cy="1905000"/>
          </a:xfrm>
          <a:prstGeom prst="line">
            <a:avLst/>
          </a:prstGeom>
          <a:noFill/>
          <a:ln w="28575">
            <a:solidFill>
              <a:srgbClr val="FFFF00"/>
            </a:solidFill>
            <a:round/>
            <a:headEnd type="none" w="med" len="med"/>
            <a:tailEnd type="arrow" w="med" len="med"/>
          </a:ln>
          <a:effectLst>
            <a:outerShdw blurRad="50800" dist="38100" dir="10800000" algn="r" rotWithShape="0">
              <a:prstClr val="black">
                <a:alpha val="40000"/>
              </a:prstClr>
            </a:outerShdw>
          </a:effectLst>
        </p:spPr>
        <p:txBody>
          <a:bodyPr/>
          <a:lstStyle/>
          <a:p>
            <a:pPr fontAlgn="auto">
              <a:spcBef>
                <a:spcPts val="0"/>
              </a:spcBef>
              <a:spcAft>
                <a:spcPts val="0"/>
              </a:spcAft>
              <a:defRPr/>
            </a:pPr>
            <a:endParaRPr lang="en-US">
              <a:latin typeface="+mn-lt"/>
            </a:endParaRPr>
          </a:p>
        </p:txBody>
      </p:sp>
      <p:sp>
        <p:nvSpPr>
          <p:cNvPr id="6171" name="Line 27"/>
          <p:cNvSpPr>
            <a:spLocks noChangeShapeType="1"/>
          </p:cNvSpPr>
          <p:nvPr/>
        </p:nvSpPr>
        <p:spPr bwMode="auto">
          <a:xfrm flipV="1">
            <a:off x="5562600" y="3581400"/>
            <a:ext cx="2286000" cy="76200"/>
          </a:xfrm>
          <a:prstGeom prst="line">
            <a:avLst/>
          </a:prstGeom>
          <a:noFill/>
          <a:ln w="28575">
            <a:solidFill>
              <a:srgbClr val="FFFF00"/>
            </a:solidFill>
            <a:round/>
            <a:headEnd type="none" w="med" len="med"/>
            <a:tailEnd type="arrow" w="med" len="med"/>
          </a:ln>
          <a:effectLst>
            <a:outerShdw blurRad="50800" dist="38100" dir="2700000" algn="tl" rotWithShape="0">
              <a:prstClr val="black">
                <a:alpha val="40000"/>
              </a:prstClr>
            </a:outerShdw>
          </a:effectLst>
        </p:spPr>
        <p:txBody>
          <a:bodyPr/>
          <a:lstStyle/>
          <a:p>
            <a:pPr fontAlgn="auto">
              <a:spcBef>
                <a:spcPts val="0"/>
              </a:spcBef>
              <a:spcAft>
                <a:spcPts val="0"/>
              </a:spcAft>
              <a:defRPr/>
            </a:pPr>
            <a:endParaRPr lang="en-US">
              <a:latin typeface="+mn-lt"/>
            </a:endParaRPr>
          </a:p>
        </p:txBody>
      </p:sp>
      <p:sp>
        <p:nvSpPr>
          <p:cNvPr id="6172" name="Line 28"/>
          <p:cNvSpPr>
            <a:spLocks noChangeShapeType="1"/>
          </p:cNvSpPr>
          <p:nvPr/>
        </p:nvSpPr>
        <p:spPr bwMode="auto">
          <a:xfrm flipV="1">
            <a:off x="4572000" y="1600200"/>
            <a:ext cx="0" cy="1143000"/>
          </a:xfrm>
          <a:prstGeom prst="line">
            <a:avLst/>
          </a:prstGeom>
          <a:noFill/>
          <a:ln w="28575">
            <a:solidFill>
              <a:srgbClr val="FFFF00"/>
            </a:solidFill>
            <a:round/>
            <a:headEnd type="none" w="med" len="med"/>
            <a:tailEnd type="arrow" w="med" len="med"/>
          </a:ln>
          <a:effectLst>
            <a:outerShdw blurRad="50800" dist="38100" dir="10800000" algn="r" rotWithShape="0">
              <a:prstClr val="black">
                <a:alpha val="40000"/>
              </a:prstClr>
            </a:outerShdw>
          </a:effectLst>
        </p:spPr>
        <p:txBody>
          <a:bodyPr/>
          <a:lstStyle/>
          <a:p>
            <a:pPr fontAlgn="auto">
              <a:spcBef>
                <a:spcPts val="0"/>
              </a:spcBef>
              <a:spcAft>
                <a:spcPts val="0"/>
              </a:spcAft>
              <a:defRPr/>
            </a:pPr>
            <a:endParaRPr lang="en-US">
              <a:latin typeface="+mn-lt"/>
            </a:endParaRPr>
          </a:p>
        </p:txBody>
      </p:sp>
      <p:sp>
        <p:nvSpPr>
          <p:cNvPr id="6173" name="Line 29"/>
          <p:cNvSpPr>
            <a:spLocks noChangeShapeType="1"/>
          </p:cNvSpPr>
          <p:nvPr/>
        </p:nvSpPr>
        <p:spPr bwMode="auto">
          <a:xfrm flipH="1">
            <a:off x="1219200" y="3505200"/>
            <a:ext cx="2133600" cy="76200"/>
          </a:xfrm>
          <a:prstGeom prst="line">
            <a:avLst/>
          </a:prstGeom>
          <a:noFill/>
          <a:ln w="28575">
            <a:solidFill>
              <a:srgbClr val="FFFF00"/>
            </a:solidFill>
            <a:round/>
            <a:headEnd type="none" w="med" len="med"/>
            <a:tailEnd type="arrow" w="med" len="med"/>
          </a:ln>
          <a:effectLst>
            <a:outerShdw blurRad="50800" dist="38100" dir="8100000" algn="tr" rotWithShape="0">
              <a:prstClr val="black">
                <a:alpha val="40000"/>
              </a:prstClr>
            </a:outerShdw>
          </a:effectLst>
        </p:spPr>
        <p:txBody>
          <a:bodyPr/>
          <a:lstStyle/>
          <a:p>
            <a:pPr fontAlgn="auto">
              <a:spcBef>
                <a:spcPts val="0"/>
              </a:spcBef>
              <a:spcAft>
                <a:spcPts val="0"/>
              </a:spcAft>
              <a:defRPr/>
            </a:pPr>
            <a:endParaRPr lang="en-US">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Food Record</a:t>
            </a:r>
            <a:endParaRPr lang="id-ID" dirty="0"/>
          </a:p>
        </p:txBody>
      </p:sp>
      <p:sp>
        <p:nvSpPr>
          <p:cNvPr id="3" name="Content Placeholder 2"/>
          <p:cNvSpPr>
            <a:spLocks noGrp="1"/>
          </p:cNvSpPr>
          <p:nvPr>
            <p:ph sz="half" idx="1"/>
          </p:nvPr>
        </p:nvSpPr>
        <p:spPr/>
        <p:txBody>
          <a:bodyPr/>
          <a:lstStyle/>
          <a:p>
            <a:pPr>
              <a:buFont typeface="Wingdings" pitchFamily="2" charset="2"/>
              <a:buChar char="Ø"/>
            </a:pPr>
            <a:r>
              <a:rPr lang="id-ID" dirty="0" smtClean="0"/>
              <a:t>Energi dari hasil record	: ....... Kkal</a:t>
            </a:r>
          </a:p>
          <a:p>
            <a:pPr>
              <a:buFont typeface="Wingdings" pitchFamily="2" charset="2"/>
              <a:buChar char="Ø"/>
            </a:pPr>
            <a:r>
              <a:rPr lang="id-ID" dirty="0" smtClean="0"/>
              <a:t>Distribusi energi :</a:t>
            </a:r>
          </a:p>
          <a:p>
            <a:pPr>
              <a:buNone/>
            </a:pPr>
            <a:r>
              <a:rPr lang="id-ID" dirty="0" smtClean="0"/>
              <a:t>	- pagi 	: .....%</a:t>
            </a:r>
          </a:p>
          <a:p>
            <a:pPr>
              <a:buNone/>
            </a:pPr>
            <a:r>
              <a:rPr lang="id-ID" dirty="0" smtClean="0"/>
              <a:t>	- snack 	: .....%</a:t>
            </a:r>
          </a:p>
          <a:p>
            <a:pPr>
              <a:buNone/>
            </a:pPr>
            <a:r>
              <a:rPr lang="id-ID" dirty="0" smtClean="0"/>
              <a:t>	- siang	: .....%</a:t>
            </a:r>
          </a:p>
          <a:p>
            <a:pPr>
              <a:buNone/>
            </a:pPr>
            <a:r>
              <a:rPr lang="id-ID" dirty="0" smtClean="0"/>
              <a:t>	- malam	: .....%</a:t>
            </a:r>
          </a:p>
          <a:p>
            <a:pPr>
              <a:buFont typeface="Wingdings" pitchFamily="2" charset="2"/>
              <a:buChar char="Ø"/>
            </a:pPr>
            <a:endParaRPr lang="id-ID" dirty="0"/>
          </a:p>
        </p:txBody>
      </p:sp>
      <p:sp>
        <p:nvSpPr>
          <p:cNvPr id="4" name="Content Placeholder 3"/>
          <p:cNvSpPr>
            <a:spLocks noGrp="1"/>
          </p:cNvSpPr>
          <p:nvPr>
            <p:ph sz="half" idx="2"/>
          </p:nvPr>
        </p:nvSpPr>
        <p:spPr>
          <a:xfrm>
            <a:off x="5033994" y="1770501"/>
            <a:ext cx="4038600" cy="4525963"/>
          </a:xfrm>
        </p:spPr>
        <p:txBody>
          <a:bodyPr/>
          <a:lstStyle/>
          <a:p>
            <a:pPr>
              <a:buFont typeface="Wingdings" pitchFamily="2" charset="2"/>
              <a:buChar char="Ø"/>
            </a:pPr>
            <a:r>
              <a:rPr lang="id-ID" dirty="0" smtClean="0"/>
              <a:t>Komposisi zat gizi :</a:t>
            </a:r>
          </a:p>
          <a:p>
            <a:pPr>
              <a:buNone/>
            </a:pPr>
            <a:r>
              <a:rPr lang="id-ID" dirty="0" smtClean="0"/>
              <a:t>	- protein	: ....%</a:t>
            </a:r>
          </a:p>
          <a:p>
            <a:pPr>
              <a:buNone/>
            </a:pPr>
            <a:r>
              <a:rPr lang="id-ID" dirty="0" smtClean="0"/>
              <a:t>	- KH	: ....%</a:t>
            </a:r>
          </a:p>
          <a:p>
            <a:pPr>
              <a:buNone/>
            </a:pPr>
            <a:r>
              <a:rPr lang="id-ID" dirty="0" smtClean="0"/>
              <a:t>	- Lemak	: ....%</a:t>
            </a:r>
          </a:p>
          <a:p>
            <a:pPr>
              <a:buFont typeface="Wingdings" pitchFamily="2" charset="2"/>
              <a:buChar char="Ø"/>
            </a:pPr>
            <a:r>
              <a:rPr lang="id-ID" dirty="0" smtClean="0"/>
              <a:t>Serving KH per sajian</a:t>
            </a:r>
          </a:p>
          <a:p>
            <a:pPr>
              <a:buNone/>
            </a:pPr>
            <a:endParaRPr lang="id-ID"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85786" y="2500306"/>
            <a:ext cx="7643866" cy="1117203"/>
            <a:chOff x="0" y="2944927"/>
            <a:chExt cx="7643866" cy="1117203"/>
          </a:xfrm>
        </p:grpSpPr>
        <p:sp>
          <p:nvSpPr>
            <p:cNvPr id="18" name="Rectangle 17"/>
            <p:cNvSpPr/>
            <p:nvPr/>
          </p:nvSpPr>
          <p:spPr>
            <a:xfrm>
              <a:off x="0" y="2944927"/>
              <a:ext cx="7643866" cy="1117203"/>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9" name="Rectangle 18"/>
            <p:cNvSpPr/>
            <p:nvPr/>
          </p:nvSpPr>
          <p:spPr>
            <a:xfrm>
              <a:off x="0" y="2944927"/>
              <a:ext cx="7643866" cy="6032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id-ID" sz="2800" b="1" kern="1200" dirty="0" smtClean="0">
                  <a:solidFill>
                    <a:schemeClr val="bg1"/>
                  </a:solidFill>
                  <a:effectLst>
                    <a:outerShdw blurRad="38100" dist="38100" dir="2700000" algn="tl">
                      <a:srgbClr val="000000">
                        <a:alpha val="43137"/>
                      </a:srgbClr>
                    </a:outerShdw>
                  </a:effectLst>
                </a:rPr>
                <a:t>Perhitungn zat gizi yang diperlukan pasien</a:t>
              </a:r>
              <a:endParaRPr lang="id-ID" sz="2800" b="1" kern="1200" dirty="0">
                <a:solidFill>
                  <a:schemeClr val="bg1"/>
                </a:solidFill>
                <a:effectLst>
                  <a:outerShdw blurRad="38100" dist="38100" dir="2700000" algn="tl">
                    <a:srgbClr val="000000">
                      <a:alpha val="43137"/>
                    </a:srgbClr>
                  </a:outerShdw>
                </a:effectLst>
              </a:endParaRPr>
            </a:p>
          </p:txBody>
        </p:sp>
      </p:grpSp>
      <p:grpSp>
        <p:nvGrpSpPr>
          <p:cNvPr id="6" name="Group 5"/>
          <p:cNvGrpSpPr/>
          <p:nvPr/>
        </p:nvGrpSpPr>
        <p:grpSpPr>
          <a:xfrm>
            <a:off x="750067" y="3451344"/>
            <a:ext cx="1910966" cy="1835044"/>
            <a:chOff x="0" y="3525872"/>
            <a:chExt cx="1910966" cy="513913"/>
          </a:xfrm>
        </p:grpSpPr>
        <p:sp>
          <p:nvSpPr>
            <p:cNvPr id="16" name="Rectangle 15"/>
            <p:cNvSpPr/>
            <p:nvPr/>
          </p:nvSpPr>
          <p:spPr>
            <a:xfrm>
              <a:off x="0" y="3525872"/>
              <a:ext cx="1910966" cy="513913"/>
            </a:xfrm>
            <a:prstGeom prst="rect">
              <a:avLst/>
            </a:prstGeom>
          </p:spPr>
          <p:style>
            <a:lnRef idx="0">
              <a:schemeClr val="accent4"/>
            </a:lnRef>
            <a:fillRef idx="3">
              <a:schemeClr val="accent4"/>
            </a:fillRef>
            <a:effectRef idx="3">
              <a:schemeClr val="accent4"/>
            </a:effectRef>
            <a:fontRef idx="minor">
              <a:schemeClr val="lt1"/>
            </a:fontRef>
          </p:style>
        </p:sp>
        <p:sp>
          <p:nvSpPr>
            <p:cNvPr id="17" name="Rectangle 16"/>
            <p:cNvSpPr/>
            <p:nvPr/>
          </p:nvSpPr>
          <p:spPr>
            <a:xfrm>
              <a:off x="0" y="3525872"/>
              <a:ext cx="1910966" cy="513913"/>
            </a:xfrm>
            <a:prstGeom prst="rect">
              <a:avLst/>
            </a:prstGeom>
          </p:spPr>
          <p:style>
            <a:lnRef idx="0">
              <a:schemeClr val="accent4"/>
            </a:lnRef>
            <a:fillRef idx="3">
              <a:schemeClr val="accent4"/>
            </a:fillRef>
            <a:effectRef idx="3">
              <a:schemeClr val="accent4"/>
            </a:effectRef>
            <a:fontRef idx="minor">
              <a:schemeClr val="lt1"/>
            </a:fontRef>
          </p:style>
          <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id-ID" sz="4400" b="1" kern="1200" dirty="0" smtClean="0">
                  <a:solidFill>
                    <a:schemeClr val="bg1"/>
                  </a:solidFill>
                </a:rPr>
                <a:t>Energi </a:t>
              </a:r>
              <a:endParaRPr lang="id-ID" sz="4400" b="1" kern="1200" dirty="0">
                <a:solidFill>
                  <a:schemeClr val="bg1"/>
                </a:solidFill>
              </a:endParaRPr>
            </a:p>
          </p:txBody>
        </p:sp>
      </p:grpSp>
      <p:grpSp>
        <p:nvGrpSpPr>
          <p:cNvPr id="7" name="Group 6"/>
          <p:cNvGrpSpPr/>
          <p:nvPr/>
        </p:nvGrpSpPr>
        <p:grpSpPr>
          <a:xfrm>
            <a:off x="2661033" y="3451344"/>
            <a:ext cx="1910966" cy="1835044"/>
            <a:chOff x="1910966" y="3525872"/>
            <a:chExt cx="1910966" cy="513913"/>
          </a:xfrm>
        </p:grpSpPr>
        <p:sp>
          <p:nvSpPr>
            <p:cNvPr id="14" name="Rectangle 13"/>
            <p:cNvSpPr/>
            <p:nvPr/>
          </p:nvSpPr>
          <p:spPr>
            <a:xfrm>
              <a:off x="1910966" y="3525872"/>
              <a:ext cx="1910966" cy="513913"/>
            </a:xfrm>
            <a:prstGeom prst="rect">
              <a:avLst/>
            </a:prstGeom>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15" name="Rectangle 14"/>
            <p:cNvSpPr/>
            <p:nvPr/>
          </p:nvSpPr>
          <p:spPr>
            <a:xfrm>
              <a:off x="1910966" y="3525872"/>
              <a:ext cx="1910966" cy="5139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id-ID" sz="2000" b="1" kern="1200" dirty="0" smtClean="0">
                  <a:solidFill>
                    <a:schemeClr val="bg1"/>
                  </a:solidFill>
                </a:rPr>
                <a:t>Distribusikan dalam 24 jam  </a:t>
              </a:r>
              <a:endParaRPr lang="id-ID" sz="2000" b="1" kern="1200" dirty="0">
                <a:solidFill>
                  <a:schemeClr val="bg1"/>
                </a:solidFill>
              </a:endParaRPr>
            </a:p>
          </p:txBody>
        </p:sp>
      </p:grpSp>
      <p:grpSp>
        <p:nvGrpSpPr>
          <p:cNvPr id="8" name="Group 7"/>
          <p:cNvGrpSpPr/>
          <p:nvPr/>
        </p:nvGrpSpPr>
        <p:grpSpPr>
          <a:xfrm>
            <a:off x="4572000" y="3451344"/>
            <a:ext cx="1910966" cy="1835044"/>
            <a:chOff x="3821933" y="3525872"/>
            <a:chExt cx="1910966" cy="513913"/>
          </a:xfrm>
        </p:grpSpPr>
        <p:sp>
          <p:nvSpPr>
            <p:cNvPr id="12" name="Rectangle 11"/>
            <p:cNvSpPr/>
            <p:nvPr/>
          </p:nvSpPr>
          <p:spPr>
            <a:xfrm>
              <a:off x="3821933" y="3525872"/>
              <a:ext cx="1910966" cy="513913"/>
            </a:xfrm>
            <a:prstGeom prst="rect">
              <a:avLst/>
            </a:prstGeom>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13" name="Rectangle 12"/>
            <p:cNvSpPr/>
            <p:nvPr/>
          </p:nvSpPr>
          <p:spPr>
            <a:xfrm>
              <a:off x="3821933" y="3525872"/>
              <a:ext cx="1910966" cy="5139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id-ID" sz="2000" b="1" kern="1200" dirty="0" smtClean="0">
                  <a:solidFill>
                    <a:schemeClr val="bg1"/>
                  </a:solidFill>
                </a:rPr>
                <a:t>Komposisi zat gizi sesuai dengan kebiasaan</a:t>
              </a:r>
              <a:endParaRPr lang="id-ID" sz="2000" b="1" kern="1200" dirty="0">
                <a:solidFill>
                  <a:schemeClr val="bg1"/>
                </a:solidFill>
              </a:endParaRPr>
            </a:p>
          </p:txBody>
        </p:sp>
      </p:grpSp>
      <p:grpSp>
        <p:nvGrpSpPr>
          <p:cNvPr id="9" name="Group 8"/>
          <p:cNvGrpSpPr/>
          <p:nvPr/>
        </p:nvGrpSpPr>
        <p:grpSpPr>
          <a:xfrm>
            <a:off x="6482966" y="3451344"/>
            <a:ext cx="1910966" cy="1835044"/>
            <a:chOff x="5732899" y="3525872"/>
            <a:chExt cx="1910966" cy="513913"/>
          </a:xfrm>
        </p:grpSpPr>
        <p:sp>
          <p:nvSpPr>
            <p:cNvPr id="10" name="Rectangle 9"/>
            <p:cNvSpPr/>
            <p:nvPr/>
          </p:nvSpPr>
          <p:spPr>
            <a:xfrm>
              <a:off x="5732899" y="3525872"/>
              <a:ext cx="1910966" cy="513913"/>
            </a:xfrm>
            <a:prstGeom prst="rect">
              <a:avLst/>
            </a:prstGeom>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1" name="Rectangle 10"/>
            <p:cNvSpPr/>
            <p:nvPr/>
          </p:nvSpPr>
          <p:spPr>
            <a:xfrm>
              <a:off x="5732899" y="3525872"/>
              <a:ext cx="1910966" cy="5139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id-ID" sz="2000" b="1" kern="1200" dirty="0" smtClean="0">
                  <a:solidFill>
                    <a:schemeClr val="bg1"/>
                  </a:solidFill>
                </a:rPr>
                <a:t>Perhitungan jumlah karbohidrat per sajian</a:t>
              </a:r>
              <a:endParaRPr lang="id-ID" sz="2000" b="1" kern="1200" dirty="0">
                <a:solidFill>
                  <a:schemeClr val="bg1"/>
                </a:solidFill>
              </a:endParaRPr>
            </a:p>
          </p:txBody>
        </p:sp>
      </p:grpSp>
      <p:sp>
        <p:nvSpPr>
          <p:cNvPr id="20" name="Title 1"/>
          <p:cNvSpPr>
            <a:spLocks noGrp="1"/>
          </p:cNvSpPr>
          <p:nvPr>
            <p:ph type="title"/>
          </p:nvPr>
        </p:nvSpPr>
        <p:spPr>
          <a:xfrm>
            <a:off x="428596" y="285728"/>
            <a:ext cx="8715404" cy="914400"/>
          </a:xfrm>
        </p:spPr>
        <p:txBody>
          <a:bodyPr/>
          <a:lstStyle/>
          <a:p>
            <a:pPr lvl="0"/>
            <a:r>
              <a:rPr lang="id-ID" sz="3600" b="1" dirty="0" smtClean="0">
                <a:solidFill>
                  <a:schemeClr val="tx1"/>
                </a:solidFill>
                <a:effectLst>
                  <a:outerShdw blurRad="38100" dist="38100" dir="2700000" algn="tl">
                    <a:srgbClr val="000000">
                      <a:alpha val="43137"/>
                    </a:srgbClr>
                  </a:outerShdw>
                </a:effectLst>
              </a:rPr>
              <a:t>Perhitungn zat gizi yang diperlukan pasien</a:t>
            </a:r>
            <a:br>
              <a:rPr lang="id-ID" sz="3600" b="1" dirty="0" smtClean="0">
                <a:solidFill>
                  <a:schemeClr val="tx1"/>
                </a:solidFill>
                <a:effectLst>
                  <a:outerShdw blurRad="38100" dist="38100" dir="2700000" algn="tl">
                    <a:srgbClr val="000000">
                      <a:alpha val="43137"/>
                    </a:srgbClr>
                  </a:outerShdw>
                </a:effectLst>
              </a:rPr>
            </a:br>
            <a:endParaRPr lang="id-ID" sz="3600" dirty="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715404" cy="914400"/>
          </a:xfrm>
        </p:spPr>
        <p:txBody>
          <a:bodyPr/>
          <a:lstStyle/>
          <a:p>
            <a:pPr lvl="0"/>
            <a:r>
              <a:rPr lang="id-ID" sz="3600" b="1" dirty="0" smtClean="0">
                <a:solidFill>
                  <a:schemeClr val="tx1"/>
                </a:solidFill>
                <a:effectLst>
                  <a:outerShdw blurRad="38100" dist="38100" dir="2700000" algn="tl">
                    <a:srgbClr val="000000">
                      <a:alpha val="43137"/>
                    </a:srgbClr>
                  </a:outerShdw>
                </a:effectLst>
              </a:rPr>
              <a:t>Perhitungn zat gizi yang diperlukan pasien</a:t>
            </a:r>
            <a:br>
              <a:rPr lang="id-ID" sz="3600" b="1" dirty="0" smtClean="0">
                <a:solidFill>
                  <a:schemeClr val="tx1"/>
                </a:solidFill>
                <a:effectLst>
                  <a:outerShdw blurRad="38100" dist="38100" dir="2700000" algn="tl">
                    <a:srgbClr val="000000">
                      <a:alpha val="43137"/>
                    </a:srgbClr>
                  </a:outerShdw>
                </a:effectLst>
              </a:rPr>
            </a:br>
            <a:endParaRPr lang="id-ID" sz="3600" dirty="0">
              <a:solidFill>
                <a:schemeClr val="tx1"/>
              </a:solidFill>
            </a:endParaRPr>
          </a:p>
        </p:txBody>
      </p:sp>
      <p:sp>
        <p:nvSpPr>
          <p:cNvPr id="3" name="Content Placeholder 2"/>
          <p:cNvSpPr>
            <a:spLocks noGrp="1"/>
          </p:cNvSpPr>
          <p:nvPr>
            <p:ph idx="1"/>
          </p:nvPr>
        </p:nvSpPr>
        <p:spPr/>
        <p:txBody>
          <a:bodyPr>
            <a:normAutofit/>
          </a:bodyPr>
          <a:lstStyle/>
          <a:p>
            <a:r>
              <a:rPr lang="id-ID" dirty="0" smtClean="0"/>
              <a:t>Status Gizi </a:t>
            </a:r>
            <a:r>
              <a:rPr lang="id-ID" dirty="0" smtClean="0">
                <a:sym typeface="Wingdings" pitchFamily="2" charset="2"/>
              </a:rPr>
              <a:t> IMT</a:t>
            </a:r>
          </a:p>
          <a:p>
            <a:r>
              <a:rPr lang="id-ID" dirty="0" smtClean="0">
                <a:sym typeface="Wingdings" pitchFamily="2" charset="2"/>
              </a:rPr>
              <a:t>IMT = BB (kg)/ {TB (m)}²</a:t>
            </a:r>
          </a:p>
          <a:p>
            <a:pPr marL="352425" indent="-284163"/>
            <a:r>
              <a:rPr lang="id-ID" dirty="0" smtClean="0"/>
              <a:t>Berikut ini pembagian IMT berdasar standard Asia menurut IOTF, WHO (2000) :</a:t>
            </a:r>
            <a:br>
              <a:rPr lang="id-ID" dirty="0" smtClean="0"/>
            </a:br>
            <a:r>
              <a:rPr lang="id-ID" dirty="0" smtClean="0"/>
              <a:t>	</a:t>
            </a:r>
            <a:r>
              <a:rPr lang="id-ID" sz="2800" i="1" dirty="0" smtClean="0"/>
              <a:t>&lt;18,5 = Underweight</a:t>
            </a:r>
            <a:br>
              <a:rPr lang="id-ID" sz="2800" i="1" dirty="0" smtClean="0"/>
            </a:br>
            <a:r>
              <a:rPr lang="id-ID" sz="2800" i="1" dirty="0" smtClean="0"/>
              <a:t>	18,5-22,9 = Normal</a:t>
            </a:r>
            <a:br>
              <a:rPr lang="id-ID" sz="2800" i="1" dirty="0" smtClean="0"/>
            </a:br>
            <a:r>
              <a:rPr lang="id-ID" sz="2800" i="1" dirty="0" smtClean="0"/>
              <a:t>	23-24,9 = At risk</a:t>
            </a:r>
            <a:br>
              <a:rPr lang="id-ID" sz="2800" i="1" dirty="0" smtClean="0"/>
            </a:br>
            <a:r>
              <a:rPr lang="id-ID" sz="2800" i="1" dirty="0" smtClean="0"/>
              <a:t>	25-29,9 = Obese I</a:t>
            </a:r>
            <a:br>
              <a:rPr lang="id-ID" sz="2800" i="1" dirty="0" smtClean="0"/>
            </a:br>
            <a:r>
              <a:rPr lang="id-ID" sz="2800" i="1" dirty="0" smtClean="0"/>
              <a:t>	&gt;=30 = Obese II</a:t>
            </a:r>
            <a:endParaRPr lang="id-ID" i="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err="1" smtClean="0"/>
              <a:t>Perhitungan</a:t>
            </a:r>
            <a:r>
              <a:rPr lang="en-US" dirty="0" smtClean="0"/>
              <a:t> </a:t>
            </a:r>
            <a:r>
              <a:rPr lang="en-US" dirty="0" err="1" smtClean="0"/>
              <a:t>Kalori</a:t>
            </a:r>
            <a:endParaRPr lang="en-US" dirty="0"/>
          </a:p>
        </p:txBody>
      </p:sp>
      <p:sp>
        <p:nvSpPr>
          <p:cNvPr id="14339" name="Content Placeholder 2"/>
          <p:cNvSpPr>
            <a:spLocks noGrp="1"/>
          </p:cNvSpPr>
          <p:nvPr>
            <p:ph idx="1"/>
          </p:nvPr>
        </p:nvSpPr>
        <p:spPr/>
        <p:txBody>
          <a:bodyPr/>
          <a:lstStyle/>
          <a:p>
            <a:pPr eaLnBrk="1" hangingPunct="1"/>
            <a:r>
              <a:rPr lang="en-US" sz="2800" smtClean="0"/>
              <a:t>BMI</a:t>
            </a:r>
          </a:p>
          <a:p>
            <a:pPr lvl="1" eaLnBrk="1" hangingPunct="1">
              <a:spcBef>
                <a:spcPct val="0"/>
              </a:spcBef>
            </a:pPr>
            <a:r>
              <a:rPr lang="en-US" sz="2400" smtClean="0"/>
              <a:t>Normal 		: 25 – 30 cal/kg BW</a:t>
            </a:r>
          </a:p>
          <a:p>
            <a:pPr lvl="1" eaLnBrk="1" hangingPunct="1">
              <a:spcBef>
                <a:spcPct val="0"/>
              </a:spcBef>
            </a:pPr>
            <a:r>
              <a:rPr lang="en-US" sz="2400" smtClean="0"/>
              <a:t>Kurus  		: &gt; 40 cal/kg BW</a:t>
            </a:r>
          </a:p>
          <a:p>
            <a:pPr lvl="1" eaLnBrk="1" hangingPunct="1">
              <a:spcBef>
                <a:spcPct val="0"/>
              </a:spcBef>
            </a:pPr>
            <a:r>
              <a:rPr lang="en-US" sz="2400" smtClean="0"/>
              <a:t>Overweight 	: &lt; 20 cal/kg BW (BMI requiring and </a:t>
            </a:r>
          </a:p>
          <a:p>
            <a:pPr lvl="1" eaLnBrk="1" hangingPunct="1">
              <a:spcBef>
                <a:spcPct val="0"/>
              </a:spcBef>
              <a:buFont typeface="Wingdings" pitchFamily="2" charset="2"/>
              <a:buNone/>
            </a:pPr>
            <a:r>
              <a:rPr lang="en-US" sz="2400" smtClean="0"/>
              <a:t>	/obese		   130 g/day of CHO)</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750067" y="2000240"/>
            <a:ext cx="7679585" cy="2786082"/>
            <a:chOff x="750067" y="2500306"/>
            <a:chExt cx="7679585" cy="2786082"/>
          </a:xfrm>
        </p:grpSpPr>
        <p:grpSp>
          <p:nvGrpSpPr>
            <p:cNvPr id="4" name="Group 3"/>
            <p:cNvGrpSpPr/>
            <p:nvPr/>
          </p:nvGrpSpPr>
          <p:grpSpPr>
            <a:xfrm>
              <a:off x="785786" y="2500306"/>
              <a:ext cx="7643866" cy="1117203"/>
              <a:chOff x="0" y="2944927"/>
              <a:chExt cx="7643866" cy="1117203"/>
            </a:xfrm>
          </p:grpSpPr>
          <p:sp>
            <p:nvSpPr>
              <p:cNvPr id="5" name="Rectangle 4"/>
              <p:cNvSpPr/>
              <p:nvPr/>
            </p:nvSpPr>
            <p:spPr>
              <a:xfrm>
                <a:off x="0" y="2944927"/>
                <a:ext cx="7643866" cy="1117203"/>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 name="Rectangle 5"/>
              <p:cNvSpPr/>
              <p:nvPr/>
            </p:nvSpPr>
            <p:spPr>
              <a:xfrm>
                <a:off x="0" y="2944927"/>
                <a:ext cx="7643866" cy="6032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id-ID" sz="2800" b="1" kern="1200" dirty="0" smtClean="0">
                    <a:solidFill>
                      <a:schemeClr val="bg1"/>
                    </a:solidFill>
                    <a:effectLst>
                      <a:outerShdw blurRad="38100" dist="38100" dir="2700000" algn="tl">
                        <a:srgbClr val="000000">
                          <a:alpha val="43137"/>
                        </a:srgbClr>
                      </a:outerShdw>
                    </a:effectLst>
                  </a:rPr>
                  <a:t>Perhitungn zat gizi yang diperlukan pasien</a:t>
                </a:r>
                <a:endParaRPr lang="id-ID" sz="2800" b="1" kern="1200" dirty="0">
                  <a:solidFill>
                    <a:schemeClr val="bg1"/>
                  </a:solidFill>
                  <a:effectLst>
                    <a:outerShdw blurRad="38100" dist="38100" dir="2700000" algn="tl">
                      <a:srgbClr val="000000">
                        <a:alpha val="43137"/>
                      </a:srgbClr>
                    </a:outerShdw>
                  </a:effectLst>
                </a:endParaRPr>
              </a:p>
            </p:txBody>
          </p:sp>
        </p:grpSp>
        <p:grpSp>
          <p:nvGrpSpPr>
            <p:cNvPr id="7" name="Group 6"/>
            <p:cNvGrpSpPr/>
            <p:nvPr/>
          </p:nvGrpSpPr>
          <p:grpSpPr>
            <a:xfrm>
              <a:off x="750067" y="3451344"/>
              <a:ext cx="1910966" cy="1835044"/>
              <a:chOff x="0" y="3525872"/>
              <a:chExt cx="1910966" cy="513913"/>
            </a:xfrm>
          </p:grpSpPr>
          <p:sp>
            <p:nvSpPr>
              <p:cNvPr id="8" name="Rectangle 7"/>
              <p:cNvSpPr/>
              <p:nvPr/>
            </p:nvSpPr>
            <p:spPr>
              <a:xfrm>
                <a:off x="0" y="3525872"/>
                <a:ext cx="1910966" cy="513913"/>
              </a:xfrm>
              <a:prstGeom prst="rect">
                <a:avLst/>
              </a:prstGeom>
            </p:spPr>
            <p:style>
              <a:lnRef idx="0">
                <a:schemeClr val="dk1"/>
              </a:lnRef>
              <a:fillRef idx="3">
                <a:schemeClr val="dk1"/>
              </a:fillRef>
              <a:effectRef idx="3">
                <a:schemeClr val="dk1"/>
              </a:effectRef>
              <a:fontRef idx="minor">
                <a:schemeClr val="lt1"/>
              </a:fontRef>
            </p:style>
          </p:sp>
          <p:sp>
            <p:nvSpPr>
              <p:cNvPr id="9" name="Rectangle 8"/>
              <p:cNvSpPr/>
              <p:nvPr/>
            </p:nvSpPr>
            <p:spPr>
              <a:xfrm>
                <a:off x="0" y="3525872"/>
                <a:ext cx="1910966" cy="513913"/>
              </a:xfrm>
              <a:prstGeom prst="rect">
                <a:avLst/>
              </a:prstGeom>
            </p:spPr>
            <p:style>
              <a:lnRef idx="0">
                <a:schemeClr val="dk1"/>
              </a:lnRef>
              <a:fillRef idx="3">
                <a:schemeClr val="dk1"/>
              </a:fillRef>
              <a:effectRef idx="3">
                <a:schemeClr val="dk1"/>
              </a:effectRef>
              <a:fontRef idx="minor">
                <a:schemeClr val="lt1"/>
              </a:fontRef>
            </p:style>
            <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id-ID" sz="2800" b="1" kern="1200" dirty="0" smtClean="0">
                    <a:solidFill>
                      <a:schemeClr val="bg1"/>
                    </a:solidFill>
                  </a:rPr>
                  <a:t>Energi </a:t>
                </a:r>
                <a:endParaRPr lang="id-ID" sz="2800" b="1" kern="1200" dirty="0">
                  <a:solidFill>
                    <a:schemeClr val="bg1"/>
                  </a:solidFill>
                </a:endParaRPr>
              </a:p>
            </p:txBody>
          </p:sp>
        </p:grpSp>
        <p:grpSp>
          <p:nvGrpSpPr>
            <p:cNvPr id="10" name="Group 9"/>
            <p:cNvGrpSpPr/>
            <p:nvPr/>
          </p:nvGrpSpPr>
          <p:grpSpPr>
            <a:xfrm>
              <a:off x="2661033" y="3451344"/>
              <a:ext cx="1910966" cy="1835044"/>
              <a:chOff x="1910966" y="3525872"/>
              <a:chExt cx="1910966" cy="513913"/>
            </a:xfrm>
          </p:grpSpPr>
          <p:sp>
            <p:nvSpPr>
              <p:cNvPr id="11" name="Rectangle 10"/>
              <p:cNvSpPr/>
              <p:nvPr/>
            </p:nvSpPr>
            <p:spPr>
              <a:xfrm>
                <a:off x="1910966" y="3525872"/>
                <a:ext cx="1910966" cy="513913"/>
              </a:xfrm>
              <a:prstGeom prst="rect">
                <a:avLst/>
              </a:prstGeom>
            </p:spPr>
            <p:style>
              <a:lnRef idx="0">
                <a:schemeClr val="accent4"/>
              </a:lnRef>
              <a:fillRef idx="3">
                <a:schemeClr val="accent4"/>
              </a:fillRef>
              <a:effectRef idx="3">
                <a:schemeClr val="accent4"/>
              </a:effectRef>
              <a:fontRef idx="minor">
                <a:schemeClr val="lt1"/>
              </a:fontRef>
            </p:style>
          </p:sp>
          <p:sp>
            <p:nvSpPr>
              <p:cNvPr id="12" name="Rectangle 11"/>
              <p:cNvSpPr/>
              <p:nvPr/>
            </p:nvSpPr>
            <p:spPr>
              <a:xfrm>
                <a:off x="1910966" y="3525872"/>
                <a:ext cx="1910966" cy="513913"/>
              </a:xfrm>
              <a:prstGeom prst="rect">
                <a:avLst/>
              </a:prstGeom>
            </p:spPr>
            <p:style>
              <a:lnRef idx="0">
                <a:schemeClr val="accent4"/>
              </a:lnRef>
              <a:fillRef idx="3">
                <a:schemeClr val="accent4"/>
              </a:fillRef>
              <a:effectRef idx="3">
                <a:schemeClr val="accent4"/>
              </a:effectRef>
              <a:fontRef idx="minor">
                <a:schemeClr val="lt1"/>
              </a:fontRef>
            </p:style>
            <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id-ID" sz="2000" b="1" kern="1200" dirty="0" smtClean="0">
                    <a:solidFill>
                      <a:schemeClr val="bg1"/>
                    </a:solidFill>
                  </a:rPr>
                  <a:t>Distribusikan dalam 24 jam  </a:t>
                </a:r>
                <a:endParaRPr lang="id-ID" sz="2000" b="1" kern="1200" dirty="0">
                  <a:solidFill>
                    <a:schemeClr val="bg1"/>
                  </a:solidFill>
                </a:endParaRPr>
              </a:p>
            </p:txBody>
          </p:sp>
        </p:grpSp>
        <p:grpSp>
          <p:nvGrpSpPr>
            <p:cNvPr id="13" name="Group 12"/>
            <p:cNvGrpSpPr/>
            <p:nvPr/>
          </p:nvGrpSpPr>
          <p:grpSpPr>
            <a:xfrm>
              <a:off x="4572000" y="3451344"/>
              <a:ext cx="1910966" cy="1835044"/>
              <a:chOff x="3821933" y="3525872"/>
              <a:chExt cx="1910966" cy="513913"/>
            </a:xfrm>
          </p:grpSpPr>
          <p:sp>
            <p:nvSpPr>
              <p:cNvPr id="14" name="Rectangle 13"/>
              <p:cNvSpPr/>
              <p:nvPr/>
            </p:nvSpPr>
            <p:spPr>
              <a:xfrm>
                <a:off x="3821933" y="3525872"/>
                <a:ext cx="1910966" cy="513913"/>
              </a:xfrm>
              <a:prstGeom prst="rect">
                <a:avLst/>
              </a:prstGeom>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15" name="Rectangle 14"/>
              <p:cNvSpPr/>
              <p:nvPr/>
            </p:nvSpPr>
            <p:spPr>
              <a:xfrm>
                <a:off x="3821933" y="3525872"/>
                <a:ext cx="1910966" cy="5139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id-ID" sz="2000" b="1" kern="1200" dirty="0" smtClean="0">
                    <a:solidFill>
                      <a:schemeClr val="bg1"/>
                    </a:solidFill>
                  </a:rPr>
                  <a:t>Komposisi zat gizi sesuai dengan kebiasaan</a:t>
                </a:r>
                <a:endParaRPr lang="id-ID" sz="2000" b="1" kern="1200" dirty="0">
                  <a:solidFill>
                    <a:schemeClr val="bg1"/>
                  </a:solidFill>
                </a:endParaRPr>
              </a:p>
            </p:txBody>
          </p:sp>
        </p:grpSp>
        <p:grpSp>
          <p:nvGrpSpPr>
            <p:cNvPr id="16" name="Group 15"/>
            <p:cNvGrpSpPr/>
            <p:nvPr/>
          </p:nvGrpSpPr>
          <p:grpSpPr>
            <a:xfrm>
              <a:off x="6482966" y="3451344"/>
              <a:ext cx="1910966" cy="1835044"/>
              <a:chOff x="5732899" y="3525872"/>
              <a:chExt cx="1910966" cy="513913"/>
            </a:xfrm>
          </p:grpSpPr>
          <p:sp>
            <p:nvSpPr>
              <p:cNvPr id="17" name="Rectangle 16"/>
              <p:cNvSpPr/>
              <p:nvPr/>
            </p:nvSpPr>
            <p:spPr>
              <a:xfrm>
                <a:off x="5732899" y="3525872"/>
                <a:ext cx="1910966" cy="513913"/>
              </a:xfrm>
              <a:prstGeom prst="rect">
                <a:avLst/>
              </a:prstGeom>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8" name="Rectangle 17"/>
              <p:cNvSpPr/>
              <p:nvPr/>
            </p:nvSpPr>
            <p:spPr>
              <a:xfrm>
                <a:off x="5732899" y="3525872"/>
                <a:ext cx="1910966" cy="5139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id-ID" sz="2000" b="1" kern="1200" dirty="0" smtClean="0">
                    <a:solidFill>
                      <a:schemeClr val="bg1"/>
                    </a:solidFill>
                  </a:rPr>
                  <a:t>Perhitungan jumlah karbohidrat per sajian</a:t>
                </a:r>
                <a:endParaRPr lang="id-ID" sz="2000" b="1" kern="1200" dirty="0">
                  <a:solidFill>
                    <a:schemeClr val="bg1"/>
                  </a:solidFill>
                </a:endParaRPr>
              </a:p>
            </p:txBody>
          </p:sp>
        </p:grpSp>
      </p:grpSp>
      <p:sp>
        <p:nvSpPr>
          <p:cNvPr id="19" name="Title 1"/>
          <p:cNvSpPr>
            <a:spLocks noGrp="1"/>
          </p:cNvSpPr>
          <p:nvPr>
            <p:ph type="title"/>
          </p:nvPr>
        </p:nvSpPr>
        <p:spPr>
          <a:xfrm>
            <a:off x="428596" y="285728"/>
            <a:ext cx="8715404" cy="914400"/>
          </a:xfrm>
        </p:spPr>
        <p:txBody>
          <a:bodyPr/>
          <a:lstStyle/>
          <a:p>
            <a:pPr lvl="0"/>
            <a:r>
              <a:rPr lang="id-ID" sz="3600" b="1" dirty="0" smtClean="0">
                <a:solidFill>
                  <a:schemeClr val="tx1"/>
                </a:solidFill>
                <a:effectLst>
                  <a:outerShdw blurRad="38100" dist="38100" dir="2700000" algn="tl">
                    <a:srgbClr val="000000">
                      <a:alpha val="43137"/>
                    </a:srgbClr>
                  </a:outerShdw>
                </a:effectLst>
              </a:rPr>
              <a:t>Perhitungn zat gizi yang diperlukan pasien</a:t>
            </a:r>
            <a:br>
              <a:rPr lang="id-ID" sz="3600" b="1" dirty="0" smtClean="0">
                <a:solidFill>
                  <a:schemeClr val="tx1"/>
                </a:solidFill>
                <a:effectLst>
                  <a:outerShdw blurRad="38100" dist="38100" dir="2700000" algn="tl">
                    <a:srgbClr val="000000">
                      <a:alpha val="43137"/>
                    </a:srgbClr>
                  </a:outerShdw>
                </a:effectLst>
              </a:rPr>
            </a:br>
            <a:endParaRPr lang="id-ID" sz="3600" dirty="0">
              <a:solidFill>
                <a:schemeClr val="tx1"/>
              </a:solidFill>
            </a:endParaRPr>
          </a:p>
        </p:txBody>
      </p:sp>
      <p:sp>
        <p:nvSpPr>
          <p:cNvPr id="21" name="Rectangle 20"/>
          <p:cNvSpPr/>
          <p:nvPr/>
        </p:nvSpPr>
        <p:spPr>
          <a:xfrm>
            <a:off x="857224" y="5214950"/>
            <a:ext cx="5214974" cy="707886"/>
          </a:xfrm>
          <a:prstGeom prst="rect">
            <a:avLst/>
          </a:prstGeom>
        </p:spPr>
        <p:txBody>
          <a:bodyPr wrap="square">
            <a:spAutoFit/>
          </a:bodyPr>
          <a:lstStyle/>
          <a:p>
            <a:pPr algn="ctr"/>
            <a:r>
              <a:rPr lang="id-ID" sz="2000" b="1" dirty="0" smtClean="0"/>
              <a:t>Distriusi kalori dalam 24 jam </a:t>
            </a:r>
            <a:r>
              <a:rPr lang="id-ID" sz="2000" b="1" dirty="0" smtClean="0">
                <a:sym typeface="Wingdings" pitchFamily="2" charset="2"/>
              </a:rPr>
              <a:t> disesuaikan dengan kebiasaan makan pasien</a:t>
            </a:r>
            <a:endParaRPr lang="id-ID" sz="2000" b="1" dirty="0"/>
          </a:p>
        </p:txBody>
      </p:sp>
      <p:sp>
        <p:nvSpPr>
          <p:cNvPr id="22" name="Down Arrow 21"/>
          <p:cNvSpPr/>
          <p:nvPr/>
        </p:nvSpPr>
        <p:spPr>
          <a:xfrm>
            <a:off x="3286116" y="4857760"/>
            <a:ext cx="642942" cy="35719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id-ID"/>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50067" y="2000240"/>
            <a:ext cx="7679585" cy="2786082"/>
            <a:chOff x="750067" y="2500306"/>
            <a:chExt cx="7679585" cy="2786082"/>
          </a:xfrm>
        </p:grpSpPr>
        <p:grpSp>
          <p:nvGrpSpPr>
            <p:cNvPr id="5" name="Group 3"/>
            <p:cNvGrpSpPr/>
            <p:nvPr/>
          </p:nvGrpSpPr>
          <p:grpSpPr>
            <a:xfrm>
              <a:off x="785786" y="2500306"/>
              <a:ext cx="7643866" cy="1117203"/>
              <a:chOff x="0" y="2944927"/>
              <a:chExt cx="7643866" cy="1117203"/>
            </a:xfrm>
          </p:grpSpPr>
          <p:sp>
            <p:nvSpPr>
              <p:cNvPr id="18" name="Rectangle 4"/>
              <p:cNvSpPr/>
              <p:nvPr/>
            </p:nvSpPr>
            <p:spPr>
              <a:xfrm>
                <a:off x="0" y="2944927"/>
                <a:ext cx="7643866" cy="1117203"/>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9" name="Rectangle 5"/>
              <p:cNvSpPr/>
              <p:nvPr/>
            </p:nvSpPr>
            <p:spPr>
              <a:xfrm>
                <a:off x="0" y="2944927"/>
                <a:ext cx="7643866" cy="6032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id-ID" sz="2800" b="1" kern="1200" dirty="0" smtClean="0">
                    <a:solidFill>
                      <a:schemeClr val="bg1"/>
                    </a:solidFill>
                    <a:effectLst>
                      <a:outerShdw blurRad="38100" dist="38100" dir="2700000" algn="tl">
                        <a:srgbClr val="000000">
                          <a:alpha val="43137"/>
                        </a:srgbClr>
                      </a:outerShdw>
                    </a:effectLst>
                  </a:rPr>
                  <a:t>Perhitungn zat gizi yang diperlukan pasien</a:t>
                </a:r>
                <a:endParaRPr lang="id-ID" sz="2800" b="1" kern="1200" dirty="0">
                  <a:solidFill>
                    <a:schemeClr val="bg1"/>
                  </a:solidFill>
                  <a:effectLst>
                    <a:outerShdw blurRad="38100" dist="38100" dir="2700000" algn="tl">
                      <a:srgbClr val="000000">
                        <a:alpha val="43137"/>
                      </a:srgbClr>
                    </a:outerShdw>
                  </a:effectLst>
                </a:endParaRPr>
              </a:p>
            </p:txBody>
          </p:sp>
        </p:grpSp>
        <p:grpSp>
          <p:nvGrpSpPr>
            <p:cNvPr id="6" name="Group 6"/>
            <p:cNvGrpSpPr/>
            <p:nvPr/>
          </p:nvGrpSpPr>
          <p:grpSpPr>
            <a:xfrm>
              <a:off x="750067" y="3451344"/>
              <a:ext cx="1910966" cy="1835044"/>
              <a:chOff x="0" y="3525872"/>
              <a:chExt cx="1910966" cy="513913"/>
            </a:xfrm>
          </p:grpSpPr>
          <p:sp>
            <p:nvSpPr>
              <p:cNvPr id="16" name="Rectangle 15"/>
              <p:cNvSpPr/>
              <p:nvPr/>
            </p:nvSpPr>
            <p:spPr>
              <a:xfrm>
                <a:off x="0" y="3525872"/>
                <a:ext cx="1910966" cy="513913"/>
              </a:xfrm>
              <a:prstGeom prst="rect">
                <a:avLst/>
              </a:prstGeom>
            </p:spPr>
            <p:style>
              <a:lnRef idx="0">
                <a:schemeClr val="dk1"/>
              </a:lnRef>
              <a:fillRef idx="3">
                <a:schemeClr val="dk1"/>
              </a:fillRef>
              <a:effectRef idx="3">
                <a:schemeClr val="dk1"/>
              </a:effectRef>
              <a:fontRef idx="minor">
                <a:schemeClr val="lt1"/>
              </a:fontRef>
            </p:style>
          </p:sp>
          <p:sp>
            <p:nvSpPr>
              <p:cNvPr id="17" name="Rectangle 16"/>
              <p:cNvSpPr/>
              <p:nvPr/>
            </p:nvSpPr>
            <p:spPr>
              <a:xfrm>
                <a:off x="0" y="3525872"/>
                <a:ext cx="1910966" cy="513913"/>
              </a:xfrm>
              <a:prstGeom prst="rect">
                <a:avLst/>
              </a:prstGeom>
            </p:spPr>
            <p:style>
              <a:lnRef idx="0">
                <a:schemeClr val="dk1"/>
              </a:lnRef>
              <a:fillRef idx="3">
                <a:schemeClr val="dk1"/>
              </a:fillRef>
              <a:effectRef idx="3">
                <a:schemeClr val="dk1"/>
              </a:effectRef>
              <a:fontRef idx="minor">
                <a:schemeClr val="lt1"/>
              </a:fontRef>
            </p:style>
            <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id-ID" sz="2800" b="1" kern="1200" dirty="0" smtClean="0">
                    <a:solidFill>
                      <a:schemeClr val="bg1"/>
                    </a:solidFill>
                  </a:rPr>
                  <a:t>Energi </a:t>
                </a:r>
                <a:endParaRPr lang="id-ID" sz="2800" b="1" kern="1200" dirty="0">
                  <a:solidFill>
                    <a:schemeClr val="bg1"/>
                  </a:solidFill>
                </a:endParaRPr>
              </a:p>
            </p:txBody>
          </p:sp>
        </p:grpSp>
        <p:grpSp>
          <p:nvGrpSpPr>
            <p:cNvPr id="7" name="Group 9"/>
            <p:cNvGrpSpPr/>
            <p:nvPr/>
          </p:nvGrpSpPr>
          <p:grpSpPr>
            <a:xfrm>
              <a:off x="2661033" y="3451344"/>
              <a:ext cx="1910966" cy="1835044"/>
              <a:chOff x="1910966" y="3525872"/>
              <a:chExt cx="1910966" cy="513913"/>
            </a:xfrm>
          </p:grpSpPr>
          <p:sp>
            <p:nvSpPr>
              <p:cNvPr id="14" name="Rectangle 13"/>
              <p:cNvSpPr/>
              <p:nvPr/>
            </p:nvSpPr>
            <p:spPr>
              <a:xfrm>
                <a:off x="1910966" y="3525872"/>
                <a:ext cx="1910966" cy="513913"/>
              </a:xfrm>
              <a:prstGeom prst="rect">
                <a:avLst/>
              </a:prstGeom>
            </p:spPr>
            <p:style>
              <a:lnRef idx="0">
                <a:schemeClr val="accent4"/>
              </a:lnRef>
              <a:fillRef idx="3">
                <a:schemeClr val="accent4"/>
              </a:fillRef>
              <a:effectRef idx="3">
                <a:schemeClr val="accent4"/>
              </a:effectRef>
              <a:fontRef idx="minor">
                <a:schemeClr val="lt1"/>
              </a:fontRef>
            </p:style>
          </p:sp>
          <p:sp>
            <p:nvSpPr>
              <p:cNvPr id="15" name="Rectangle 14"/>
              <p:cNvSpPr/>
              <p:nvPr/>
            </p:nvSpPr>
            <p:spPr>
              <a:xfrm>
                <a:off x="1910966" y="3525872"/>
                <a:ext cx="1910966" cy="513913"/>
              </a:xfrm>
              <a:prstGeom prst="rect">
                <a:avLst/>
              </a:prstGeom>
            </p:spPr>
            <p:style>
              <a:lnRef idx="1">
                <a:schemeClr val="dk1"/>
              </a:lnRef>
              <a:fillRef idx="3">
                <a:schemeClr val="dk1"/>
              </a:fillRef>
              <a:effectRef idx="2">
                <a:schemeClr val="dk1"/>
              </a:effectRef>
              <a:fontRef idx="minor">
                <a:schemeClr val="lt1"/>
              </a:fontRef>
            </p:style>
            <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id-ID" sz="2000" b="1" kern="1200" dirty="0" smtClean="0">
                    <a:solidFill>
                      <a:schemeClr val="bg1"/>
                    </a:solidFill>
                  </a:rPr>
                  <a:t>Distribusikan dalam 24 jam</a:t>
                </a:r>
                <a:r>
                  <a:rPr lang="en-US" sz="2000" b="1" kern="1200" dirty="0" smtClean="0">
                    <a:solidFill>
                      <a:schemeClr val="bg1"/>
                    </a:solidFill>
                  </a:rPr>
                  <a:t> </a:t>
                </a:r>
                <a:r>
                  <a:rPr lang="id-ID" sz="2000" b="1" kern="1200" dirty="0" smtClean="0">
                    <a:solidFill>
                      <a:schemeClr val="bg1"/>
                    </a:solidFill>
                  </a:rPr>
                  <a:t> </a:t>
                </a:r>
                <a:endParaRPr lang="id-ID" sz="2000" b="1" kern="1200" dirty="0">
                  <a:solidFill>
                    <a:schemeClr val="bg1"/>
                  </a:solidFill>
                </a:endParaRPr>
              </a:p>
            </p:txBody>
          </p:sp>
        </p:grpSp>
        <p:grpSp>
          <p:nvGrpSpPr>
            <p:cNvPr id="8" name="Group 12"/>
            <p:cNvGrpSpPr/>
            <p:nvPr/>
          </p:nvGrpSpPr>
          <p:grpSpPr>
            <a:xfrm>
              <a:off x="4572000" y="3451344"/>
              <a:ext cx="1910966" cy="1835044"/>
              <a:chOff x="3821933" y="3525872"/>
              <a:chExt cx="1910966" cy="513913"/>
            </a:xfrm>
          </p:grpSpPr>
          <p:sp>
            <p:nvSpPr>
              <p:cNvPr id="12" name="Rectangle 11"/>
              <p:cNvSpPr/>
              <p:nvPr/>
            </p:nvSpPr>
            <p:spPr>
              <a:xfrm>
                <a:off x="3821933" y="3525872"/>
                <a:ext cx="1910966" cy="513913"/>
              </a:xfrm>
              <a:prstGeom prst="rect">
                <a:avLst/>
              </a:prstGeom>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13" name="Rectangle 12"/>
              <p:cNvSpPr/>
              <p:nvPr/>
            </p:nvSpPr>
            <p:spPr>
              <a:xfrm>
                <a:off x="3821933" y="3525872"/>
                <a:ext cx="1910966" cy="513913"/>
              </a:xfrm>
              <a:prstGeom prst="rect">
                <a:avLst/>
              </a:prstGeom>
            </p:spPr>
            <p:style>
              <a:lnRef idx="0">
                <a:schemeClr val="accent4"/>
              </a:lnRef>
              <a:fillRef idx="3">
                <a:schemeClr val="accent4"/>
              </a:fillRef>
              <a:effectRef idx="3">
                <a:schemeClr val="accent4"/>
              </a:effectRef>
              <a:fontRef idx="minor">
                <a:schemeClr val="lt1"/>
              </a:fontRef>
            </p:style>
            <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id-ID" sz="2000" b="1" kern="1200" dirty="0" smtClean="0">
                    <a:solidFill>
                      <a:schemeClr val="bg1"/>
                    </a:solidFill>
                  </a:rPr>
                  <a:t>Komposisi zat gizi sesuai dengan kebiasaan</a:t>
                </a:r>
                <a:endParaRPr lang="id-ID" sz="2000" b="1" kern="1200" dirty="0">
                  <a:solidFill>
                    <a:schemeClr val="bg1"/>
                  </a:solidFill>
                </a:endParaRPr>
              </a:p>
            </p:txBody>
          </p:sp>
        </p:grpSp>
        <p:grpSp>
          <p:nvGrpSpPr>
            <p:cNvPr id="9" name="Group 15"/>
            <p:cNvGrpSpPr/>
            <p:nvPr/>
          </p:nvGrpSpPr>
          <p:grpSpPr>
            <a:xfrm>
              <a:off x="6482966" y="3451344"/>
              <a:ext cx="1910966" cy="1835044"/>
              <a:chOff x="5732899" y="3525872"/>
              <a:chExt cx="1910966" cy="513913"/>
            </a:xfrm>
          </p:grpSpPr>
          <p:sp>
            <p:nvSpPr>
              <p:cNvPr id="10" name="Rectangle 9"/>
              <p:cNvSpPr/>
              <p:nvPr/>
            </p:nvSpPr>
            <p:spPr>
              <a:xfrm>
                <a:off x="5732899" y="3525872"/>
                <a:ext cx="1910966" cy="513913"/>
              </a:xfrm>
              <a:prstGeom prst="rect">
                <a:avLst/>
              </a:prstGeom>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1" name="Rectangle 10"/>
              <p:cNvSpPr/>
              <p:nvPr/>
            </p:nvSpPr>
            <p:spPr>
              <a:xfrm>
                <a:off x="5732899" y="3525872"/>
                <a:ext cx="1910966" cy="5139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id-ID" sz="2000" b="1" kern="1200" dirty="0" smtClean="0">
                    <a:solidFill>
                      <a:schemeClr val="bg1"/>
                    </a:solidFill>
                  </a:rPr>
                  <a:t>Perhitungan jumlah karbohidrat per sajian</a:t>
                </a:r>
                <a:endParaRPr lang="id-ID" sz="2000" b="1" kern="1200" dirty="0">
                  <a:solidFill>
                    <a:schemeClr val="bg1"/>
                  </a:solidFill>
                </a:endParaRPr>
              </a:p>
            </p:txBody>
          </p:sp>
        </p:grpSp>
      </p:grpSp>
      <p:sp>
        <p:nvSpPr>
          <p:cNvPr id="20" name="Title 1"/>
          <p:cNvSpPr>
            <a:spLocks noGrp="1"/>
          </p:cNvSpPr>
          <p:nvPr>
            <p:ph type="title"/>
          </p:nvPr>
        </p:nvSpPr>
        <p:spPr>
          <a:xfrm>
            <a:off x="428596" y="285728"/>
            <a:ext cx="8715404" cy="914400"/>
          </a:xfrm>
        </p:spPr>
        <p:txBody>
          <a:bodyPr/>
          <a:lstStyle/>
          <a:p>
            <a:pPr lvl="0"/>
            <a:r>
              <a:rPr lang="id-ID" sz="3600" b="1" dirty="0" smtClean="0">
                <a:solidFill>
                  <a:schemeClr val="tx1"/>
                </a:solidFill>
                <a:effectLst>
                  <a:outerShdw blurRad="38100" dist="38100" dir="2700000" algn="tl">
                    <a:srgbClr val="000000">
                      <a:alpha val="43137"/>
                    </a:srgbClr>
                  </a:outerShdw>
                </a:effectLst>
              </a:rPr>
              <a:t>Perhitungn zat gizi yang diperlukan pasien</a:t>
            </a:r>
            <a:br>
              <a:rPr lang="id-ID" sz="3600" b="1" dirty="0" smtClean="0">
                <a:solidFill>
                  <a:schemeClr val="tx1"/>
                </a:solidFill>
                <a:effectLst>
                  <a:outerShdw blurRad="38100" dist="38100" dir="2700000" algn="tl">
                    <a:srgbClr val="000000">
                      <a:alpha val="43137"/>
                    </a:srgbClr>
                  </a:outerShdw>
                </a:effectLst>
              </a:rPr>
            </a:br>
            <a:endParaRPr lang="id-ID" sz="3600" dirty="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14586"/>
            <a:ext cx="7772400" cy="2571736"/>
          </a:xfrm>
        </p:spPr>
        <p:txBody>
          <a:bodyPr>
            <a:normAutofit/>
          </a:bodyPr>
          <a:lstStyle/>
          <a:p>
            <a:r>
              <a:rPr lang="en-US" sz="2800" dirty="0" err="1" smtClean="0">
                <a:solidFill>
                  <a:schemeClr val="tx1">
                    <a:lumMod val="95000"/>
                    <a:lumOff val="5000"/>
                  </a:schemeClr>
                </a:solidFill>
              </a:rPr>
              <a:t>Karbohidrat</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sebesar</a:t>
            </a:r>
            <a:r>
              <a:rPr lang="en-US" sz="2800" dirty="0" smtClean="0">
                <a:solidFill>
                  <a:schemeClr val="tx1">
                    <a:lumMod val="95000"/>
                    <a:lumOff val="5000"/>
                  </a:schemeClr>
                </a:solidFill>
              </a:rPr>
              <a:t> 45-65% total </a:t>
            </a:r>
            <a:r>
              <a:rPr lang="en-US" sz="2800" dirty="0" err="1" smtClean="0">
                <a:solidFill>
                  <a:schemeClr val="tx1">
                    <a:lumMod val="95000"/>
                    <a:lumOff val="5000"/>
                  </a:schemeClr>
                </a:solidFill>
              </a:rPr>
              <a:t>asupan</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energi</a:t>
            </a:r>
            <a:r>
              <a:rPr lang="en-US" sz="2800" dirty="0" smtClean="0">
                <a:solidFill>
                  <a:schemeClr val="tx1">
                    <a:lumMod val="95000"/>
                    <a:lumOff val="5000"/>
                  </a:schemeClr>
                </a:solidFill>
              </a:rPr>
              <a:t>.</a:t>
            </a:r>
            <a:endParaRPr lang="id-ID" sz="2800" dirty="0" smtClean="0">
              <a:solidFill>
                <a:schemeClr val="tx1">
                  <a:lumMod val="95000"/>
                  <a:lumOff val="5000"/>
                </a:schemeClr>
              </a:solidFill>
            </a:endParaRPr>
          </a:p>
          <a:p>
            <a:r>
              <a:rPr lang="es-ES" sz="2800" dirty="0" err="1" smtClean="0"/>
              <a:t>Protein</a:t>
            </a:r>
            <a:r>
              <a:rPr lang="es-ES" sz="2800" dirty="0" smtClean="0"/>
              <a:t> </a:t>
            </a:r>
            <a:r>
              <a:rPr lang="es-ES" sz="2800" dirty="0" err="1" smtClean="0"/>
              <a:t>sebesar</a:t>
            </a:r>
            <a:r>
              <a:rPr lang="es-ES" sz="2800" dirty="0" smtClean="0"/>
              <a:t> 10 – 20% total </a:t>
            </a:r>
            <a:r>
              <a:rPr lang="es-ES" sz="2800" dirty="0" err="1" smtClean="0"/>
              <a:t>asupan</a:t>
            </a:r>
            <a:r>
              <a:rPr lang="es-ES" sz="2800" dirty="0" smtClean="0"/>
              <a:t> </a:t>
            </a:r>
            <a:r>
              <a:rPr lang="es-ES" sz="2800" dirty="0" err="1" smtClean="0"/>
              <a:t>energi</a:t>
            </a:r>
            <a:r>
              <a:rPr lang="es-ES" sz="2800" dirty="0" smtClean="0"/>
              <a:t>.</a:t>
            </a:r>
          </a:p>
          <a:p>
            <a:r>
              <a:rPr lang="fi-FI" sz="2800" dirty="0" smtClean="0"/>
              <a:t>Asupan lemak sekitar 20-25% kebutuhan kalori.</a:t>
            </a:r>
            <a:endParaRPr lang="id-ID" sz="2800" dirty="0" smtClean="0"/>
          </a:p>
          <a:p>
            <a:pPr>
              <a:buNone/>
            </a:pPr>
            <a:endParaRPr lang="en-US" sz="2800" dirty="0" smtClean="0">
              <a:solidFill>
                <a:schemeClr val="tx1">
                  <a:lumMod val="95000"/>
                  <a:lumOff val="5000"/>
                </a:schemeClr>
              </a:solidFill>
            </a:endParaRPr>
          </a:p>
        </p:txBody>
      </p:sp>
      <p:sp>
        <p:nvSpPr>
          <p:cNvPr id="4" name="Title 1"/>
          <p:cNvSpPr>
            <a:spLocks noGrp="1"/>
          </p:cNvSpPr>
          <p:nvPr>
            <p:ph type="title"/>
          </p:nvPr>
        </p:nvSpPr>
        <p:spPr>
          <a:xfrm>
            <a:off x="428596" y="285728"/>
            <a:ext cx="8715404" cy="914400"/>
          </a:xfrm>
        </p:spPr>
        <p:txBody>
          <a:bodyPr/>
          <a:lstStyle/>
          <a:p>
            <a:pPr lvl="0"/>
            <a:r>
              <a:rPr lang="id-ID" sz="3600" b="1" dirty="0" smtClean="0">
                <a:solidFill>
                  <a:schemeClr val="tx1"/>
                </a:solidFill>
                <a:effectLst>
                  <a:outerShdw blurRad="38100" dist="38100" dir="2700000" algn="tl">
                    <a:srgbClr val="000000">
                      <a:alpha val="43137"/>
                    </a:srgbClr>
                  </a:outerShdw>
                </a:effectLst>
              </a:rPr>
              <a:t>Perhitungn zat gizi yang diperlukan pasien</a:t>
            </a:r>
            <a:br>
              <a:rPr lang="id-ID" sz="3600" b="1" dirty="0" smtClean="0">
                <a:solidFill>
                  <a:schemeClr val="tx1"/>
                </a:solidFill>
                <a:effectLst>
                  <a:outerShdw blurRad="38100" dist="38100" dir="2700000" algn="tl">
                    <a:srgbClr val="000000">
                      <a:alpha val="43137"/>
                    </a:srgbClr>
                  </a:outerShdw>
                </a:effectLst>
              </a:rPr>
            </a:br>
            <a:endParaRPr lang="id-ID" sz="3600" dirty="0">
              <a:solidFill>
                <a:schemeClr val="tx1"/>
              </a:solidFill>
            </a:endParaRPr>
          </a:p>
        </p:txBody>
      </p:sp>
      <p:sp>
        <p:nvSpPr>
          <p:cNvPr id="5" name="TextBox 4"/>
          <p:cNvSpPr txBox="1"/>
          <p:nvPr/>
        </p:nvSpPr>
        <p:spPr>
          <a:xfrm>
            <a:off x="785786" y="6274378"/>
            <a:ext cx="6286544" cy="369332"/>
          </a:xfrm>
          <a:prstGeom prst="rect">
            <a:avLst/>
          </a:prstGeom>
          <a:noFill/>
        </p:spPr>
        <p:txBody>
          <a:bodyPr wrap="square" rtlCol="0">
            <a:spAutoFit/>
          </a:bodyPr>
          <a:lstStyle/>
          <a:p>
            <a:r>
              <a:rPr lang="id-ID" dirty="0" smtClean="0"/>
              <a:t>Perkeni, 2006</a:t>
            </a:r>
            <a:endParaRPr lang="id-ID"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8596" y="285728"/>
            <a:ext cx="8715404" cy="914400"/>
          </a:xfrm>
        </p:spPr>
        <p:txBody>
          <a:bodyPr/>
          <a:lstStyle/>
          <a:p>
            <a:pPr lvl="0"/>
            <a:r>
              <a:rPr lang="id-ID" sz="3600" b="1" dirty="0" smtClean="0">
                <a:solidFill>
                  <a:schemeClr val="tx1"/>
                </a:solidFill>
                <a:effectLst>
                  <a:outerShdw blurRad="38100" dist="38100" dir="2700000" algn="tl">
                    <a:srgbClr val="000000">
                      <a:alpha val="43137"/>
                    </a:srgbClr>
                  </a:outerShdw>
                </a:effectLst>
              </a:rPr>
              <a:t>Perhitungn zat gizi yang diperlukan pasien</a:t>
            </a:r>
            <a:br>
              <a:rPr lang="id-ID" sz="3600" b="1" dirty="0" smtClean="0">
                <a:solidFill>
                  <a:schemeClr val="tx1"/>
                </a:solidFill>
                <a:effectLst>
                  <a:outerShdw blurRad="38100" dist="38100" dir="2700000" algn="tl">
                    <a:srgbClr val="000000">
                      <a:alpha val="43137"/>
                    </a:srgbClr>
                  </a:outerShdw>
                </a:effectLst>
              </a:rPr>
            </a:br>
            <a:endParaRPr lang="id-ID" sz="3600" dirty="0">
              <a:solidFill>
                <a:schemeClr val="tx1"/>
              </a:solidFill>
            </a:endParaRPr>
          </a:p>
        </p:txBody>
      </p:sp>
      <p:grpSp>
        <p:nvGrpSpPr>
          <p:cNvPr id="5" name="Group 4"/>
          <p:cNvGrpSpPr/>
          <p:nvPr/>
        </p:nvGrpSpPr>
        <p:grpSpPr>
          <a:xfrm>
            <a:off x="750067" y="2000240"/>
            <a:ext cx="7679585" cy="2786082"/>
            <a:chOff x="750067" y="2500306"/>
            <a:chExt cx="7679585" cy="2786082"/>
          </a:xfrm>
        </p:grpSpPr>
        <p:grpSp>
          <p:nvGrpSpPr>
            <p:cNvPr id="6" name="Group 3"/>
            <p:cNvGrpSpPr/>
            <p:nvPr/>
          </p:nvGrpSpPr>
          <p:grpSpPr>
            <a:xfrm>
              <a:off x="785786" y="2500306"/>
              <a:ext cx="7643866" cy="1117203"/>
              <a:chOff x="0" y="2944927"/>
              <a:chExt cx="7643866" cy="1117203"/>
            </a:xfrm>
          </p:grpSpPr>
          <p:sp>
            <p:nvSpPr>
              <p:cNvPr id="19" name="Rectangle 4"/>
              <p:cNvSpPr/>
              <p:nvPr/>
            </p:nvSpPr>
            <p:spPr>
              <a:xfrm>
                <a:off x="0" y="2944927"/>
                <a:ext cx="7643866" cy="1117203"/>
              </a:xfrm>
              <a:prstGeom prst="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0" name="Rectangle 5"/>
              <p:cNvSpPr/>
              <p:nvPr/>
            </p:nvSpPr>
            <p:spPr>
              <a:xfrm>
                <a:off x="0" y="2944927"/>
                <a:ext cx="7643866" cy="6032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id-ID" sz="2800" b="1" kern="1200" dirty="0" smtClean="0">
                    <a:solidFill>
                      <a:schemeClr val="bg1"/>
                    </a:solidFill>
                    <a:effectLst>
                      <a:outerShdw blurRad="38100" dist="38100" dir="2700000" algn="tl">
                        <a:srgbClr val="000000">
                          <a:alpha val="43137"/>
                        </a:srgbClr>
                      </a:outerShdw>
                    </a:effectLst>
                  </a:rPr>
                  <a:t>Perhitungn zat gizi yang diperlukan pasien</a:t>
                </a:r>
                <a:endParaRPr lang="id-ID" sz="2800" b="1" kern="1200" dirty="0">
                  <a:solidFill>
                    <a:schemeClr val="bg1"/>
                  </a:solidFill>
                  <a:effectLst>
                    <a:outerShdw blurRad="38100" dist="38100" dir="2700000" algn="tl">
                      <a:srgbClr val="000000">
                        <a:alpha val="43137"/>
                      </a:srgbClr>
                    </a:outerShdw>
                  </a:effectLst>
                </a:endParaRPr>
              </a:p>
            </p:txBody>
          </p:sp>
        </p:grpSp>
        <p:grpSp>
          <p:nvGrpSpPr>
            <p:cNvPr id="7" name="Group 6"/>
            <p:cNvGrpSpPr/>
            <p:nvPr/>
          </p:nvGrpSpPr>
          <p:grpSpPr>
            <a:xfrm>
              <a:off x="750067" y="3451344"/>
              <a:ext cx="1910966" cy="1835044"/>
              <a:chOff x="0" y="3525872"/>
              <a:chExt cx="1910966" cy="513913"/>
            </a:xfrm>
          </p:grpSpPr>
          <p:sp>
            <p:nvSpPr>
              <p:cNvPr id="17" name="Rectangle 16"/>
              <p:cNvSpPr/>
              <p:nvPr/>
            </p:nvSpPr>
            <p:spPr>
              <a:xfrm>
                <a:off x="0" y="3525872"/>
                <a:ext cx="1910966" cy="513913"/>
              </a:xfrm>
              <a:prstGeom prst="rect">
                <a:avLst/>
              </a:prstGeom>
            </p:spPr>
            <p:style>
              <a:lnRef idx="0">
                <a:schemeClr val="dk1"/>
              </a:lnRef>
              <a:fillRef idx="3">
                <a:schemeClr val="dk1"/>
              </a:fillRef>
              <a:effectRef idx="3">
                <a:schemeClr val="dk1"/>
              </a:effectRef>
              <a:fontRef idx="minor">
                <a:schemeClr val="lt1"/>
              </a:fontRef>
            </p:style>
          </p:sp>
          <p:sp>
            <p:nvSpPr>
              <p:cNvPr id="18" name="Rectangle 17"/>
              <p:cNvSpPr/>
              <p:nvPr/>
            </p:nvSpPr>
            <p:spPr>
              <a:xfrm>
                <a:off x="0" y="3525872"/>
                <a:ext cx="1910966" cy="513913"/>
              </a:xfrm>
              <a:prstGeom prst="rect">
                <a:avLst/>
              </a:prstGeom>
            </p:spPr>
            <p:style>
              <a:lnRef idx="0">
                <a:schemeClr val="dk1"/>
              </a:lnRef>
              <a:fillRef idx="3">
                <a:schemeClr val="dk1"/>
              </a:fillRef>
              <a:effectRef idx="3">
                <a:schemeClr val="dk1"/>
              </a:effectRef>
              <a:fontRef idx="minor">
                <a:schemeClr val="lt1"/>
              </a:fontRef>
            </p:style>
            <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id-ID" sz="2800" b="1" kern="1200" dirty="0" smtClean="0">
                    <a:solidFill>
                      <a:schemeClr val="bg1"/>
                    </a:solidFill>
                  </a:rPr>
                  <a:t>Energi </a:t>
                </a:r>
                <a:endParaRPr lang="id-ID" sz="2800" b="1" kern="1200" dirty="0">
                  <a:solidFill>
                    <a:schemeClr val="bg1"/>
                  </a:solidFill>
                </a:endParaRPr>
              </a:p>
            </p:txBody>
          </p:sp>
        </p:grpSp>
        <p:grpSp>
          <p:nvGrpSpPr>
            <p:cNvPr id="8" name="Group 9"/>
            <p:cNvGrpSpPr/>
            <p:nvPr/>
          </p:nvGrpSpPr>
          <p:grpSpPr>
            <a:xfrm>
              <a:off x="2661033" y="3451344"/>
              <a:ext cx="1910966" cy="1835044"/>
              <a:chOff x="1910966" y="3525872"/>
              <a:chExt cx="1910966" cy="513913"/>
            </a:xfrm>
          </p:grpSpPr>
          <p:sp>
            <p:nvSpPr>
              <p:cNvPr id="15" name="Rectangle 14"/>
              <p:cNvSpPr/>
              <p:nvPr/>
            </p:nvSpPr>
            <p:spPr>
              <a:xfrm>
                <a:off x="1910966" y="3525872"/>
                <a:ext cx="1910966" cy="513913"/>
              </a:xfrm>
              <a:prstGeom prst="rect">
                <a:avLst/>
              </a:prstGeom>
            </p:spPr>
            <p:style>
              <a:lnRef idx="0">
                <a:schemeClr val="accent4"/>
              </a:lnRef>
              <a:fillRef idx="3">
                <a:schemeClr val="accent4"/>
              </a:fillRef>
              <a:effectRef idx="3">
                <a:schemeClr val="accent4"/>
              </a:effectRef>
              <a:fontRef idx="minor">
                <a:schemeClr val="lt1"/>
              </a:fontRef>
            </p:style>
          </p:sp>
          <p:sp>
            <p:nvSpPr>
              <p:cNvPr id="16" name="Rectangle 15"/>
              <p:cNvSpPr/>
              <p:nvPr/>
            </p:nvSpPr>
            <p:spPr>
              <a:xfrm>
                <a:off x="1910966" y="3525872"/>
                <a:ext cx="1910966" cy="513913"/>
              </a:xfrm>
              <a:prstGeom prst="rect">
                <a:avLst/>
              </a:prstGeom>
            </p:spPr>
            <p:style>
              <a:lnRef idx="1">
                <a:schemeClr val="dk1"/>
              </a:lnRef>
              <a:fillRef idx="3">
                <a:schemeClr val="dk1"/>
              </a:fillRef>
              <a:effectRef idx="2">
                <a:schemeClr val="dk1"/>
              </a:effectRef>
              <a:fontRef idx="minor">
                <a:schemeClr val="lt1"/>
              </a:fontRef>
            </p:style>
            <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id-ID" sz="2000" b="1" kern="1200" dirty="0" smtClean="0">
                    <a:solidFill>
                      <a:schemeClr val="bg1"/>
                    </a:solidFill>
                  </a:rPr>
                  <a:t>Distribusikan dalam 24 jam  </a:t>
                </a:r>
                <a:endParaRPr lang="id-ID" sz="2000" b="1" kern="1200" dirty="0">
                  <a:solidFill>
                    <a:schemeClr val="bg1"/>
                  </a:solidFill>
                </a:endParaRPr>
              </a:p>
            </p:txBody>
          </p:sp>
        </p:grpSp>
        <p:grpSp>
          <p:nvGrpSpPr>
            <p:cNvPr id="9" name="Group 12"/>
            <p:cNvGrpSpPr/>
            <p:nvPr/>
          </p:nvGrpSpPr>
          <p:grpSpPr>
            <a:xfrm>
              <a:off x="4572000" y="3451344"/>
              <a:ext cx="1910966" cy="1835044"/>
              <a:chOff x="3821933" y="3525872"/>
              <a:chExt cx="1910966" cy="513913"/>
            </a:xfrm>
          </p:grpSpPr>
          <p:sp>
            <p:nvSpPr>
              <p:cNvPr id="13" name="Rectangle 12"/>
              <p:cNvSpPr/>
              <p:nvPr/>
            </p:nvSpPr>
            <p:spPr>
              <a:xfrm>
                <a:off x="3821933" y="3525872"/>
                <a:ext cx="1910966" cy="513913"/>
              </a:xfrm>
              <a:prstGeom prst="rect">
                <a:avLst/>
              </a:prstGeom>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14" name="Rectangle 13"/>
              <p:cNvSpPr/>
              <p:nvPr/>
            </p:nvSpPr>
            <p:spPr>
              <a:xfrm>
                <a:off x="3821933" y="3525872"/>
                <a:ext cx="1910966" cy="513913"/>
              </a:xfrm>
              <a:prstGeom prst="rect">
                <a:avLst/>
              </a:prstGeom>
            </p:spPr>
            <p:style>
              <a:lnRef idx="1">
                <a:schemeClr val="dk1"/>
              </a:lnRef>
              <a:fillRef idx="3">
                <a:schemeClr val="dk1"/>
              </a:fillRef>
              <a:effectRef idx="2">
                <a:schemeClr val="dk1"/>
              </a:effectRef>
              <a:fontRef idx="minor">
                <a:schemeClr val="lt1"/>
              </a:fontRef>
            </p:style>
            <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id-ID" sz="2000" b="1" kern="1200" dirty="0" smtClean="0">
                    <a:solidFill>
                      <a:schemeClr val="bg1"/>
                    </a:solidFill>
                  </a:rPr>
                  <a:t>Komposisi zat gizi sesuai dengan kebiasaan</a:t>
                </a:r>
                <a:endParaRPr lang="id-ID" sz="2000" b="1" kern="1200" dirty="0">
                  <a:solidFill>
                    <a:schemeClr val="bg1"/>
                  </a:solidFill>
                </a:endParaRPr>
              </a:p>
            </p:txBody>
          </p:sp>
        </p:grpSp>
        <p:grpSp>
          <p:nvGrpSpPr>
            <p:cNvPr id="10" name="Group 15"/>
            <p:cNvGrpSpPr/>
            <p:nvPr/>
          </p:nvGrpSpPr>
          <p:grpSpPr>
            <a:xfrm>
              <a:off x="6482966" y="3451344"/>
              <a:ext cx="1910966" cy="1835044"/>
              <a:chOff x="5732899" y="3525872"/>
              <a:chExt cx="1910966" cy="513913"/>
            </a:xfrm>
          </p:grpSpPr>
          <p:sp>
            <p:nvSpPr>
              <p:cNvPr id="11" name="Rectangle 10"/>
              <p:cNvSpPr/>
              <p:nvPr/>
            </p:nvSpPr>
            <p:spPr>
              <a:xfrm>
                <a:off x="5732899" y="3525872"/>
                <a:ext cx="1910966" cy="513913"/>
              </a:xfrm>
              <a:prstGeom prst="rect">
                <a:avLst/>
              </a:prstGeom>
            </p:spPr>
            <p:style>
              <a:lnRef idx="1">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2" name="Rectangle 11"/>
              <p:cNvSpPr/>
              <p:nvPr/>
            </p:nvSpPr>
            <p:spPr>
              <a:xfrm>
                <a:off x="5732899" y="3525872"/>
                <a:ext cx="1910966" cy="513913"/>
              </a:xfrm>
              <a:prstGeom prst="rect">
                <a:avLst/>
              </a:prstGeom>
            </p:spPr>
            <p:style>
              <a:lnRef idx="0">
                <a:schemeClr val="accent4"/>
              </a:lnRef>
              <a:fillRef idx="3">
                <a:schemeClr val="accent4"/>
              </a:fillRef>
              <a:effectRef idx="3">
                <a:schemeClr val="accent4"/>
              </a:effectRef>
              <a:fontRef idx="minor">
                <a:schemeClr val="lt1"/>
              </a:fontRef>
            </p:style>
            <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id-ID" sz="2000" b="1" kern="1200" dirty="0" smtClean="0">
                    <a:solidFill>
                      <a:schemeClr val="bg1"/>
                    </a:solidFill>
                  </a:rPr>
                  <a:t>Perhitungan jumlah karbohidrat per sajian</a:t>
                </a:r>
                <a:endParaRPr lang="id-ID" sz="2000" b="1" kern="1200" dirty="0">
                  <a:solidFill>
                    <a:schemeClr val="bg1"/>
                  </a:solidFill>
                </a:endParaRPr>
              </a:p>
            </p:txBody>
          </p:sp>
        </p:gr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714488"/>
            <a:ext cx="7772400" cy="645308"/>
          </a:xfrm>
        </p:spPr>
        <p:style>
          <a:lnRef idx="3">
            <a:schemeClr val="lt1"/>
          </a:lnRef>
          <a:fillRef idx="1">
            <a:schemeClr val="dk1"/>
          </a:fillRef>
          <a:effectRef idx="1">
            <a:schemeClr val="dk1"/>
          </a:effectRef>
          <a:fontRef idx="minor">
            <a:schemeClr val="lt1"/>
          </a:fontRef>
        </p:style>
        <p:txBody>
          <a:bodyPr>
            <a:normAutofit/>
          </a:bodyPr>
          <a:lstStyle/>
          <a:p>
            <a:pPr marL="93663" indent="-25400" algn="ctr">
              <a:buNone/>
            </a:pPr>
            <a:r>
              <a:rPr lang="en-US" sz="2800" dirty="0" err="1" smtClean="0">
                <a:solidFill>
                  <a:schemeClr val="tx1">
                    <a:lumMod val="95000"/>
                    <a:lumOff val="5000"/>
                  </a:schemeClr>
                </a:solidFill>
              </a:rPr>
              <a:t>Karbohidrat</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sebesar</a:t>
            </a:r>
            <a:r>
              <a:rPr lang="en-US" sz="2800" dirty="0" smtClean="0">
                <a:solidFill>
                  <a:schemeClr val="tx1">
                    <a:lumMod val="95000"/>
                    <a:lumOff val="5000"/>
                  </a:schemeClr>
                </a:solidFill>
              </a:rPr>
              <a:t> 45-65% total </a:t>
            </a:r>
            <a:r>
              <a:rPr lang="en-US" sz="2800" dirty="0" err="1" smtClean="0">
                <a:solidFill>
                  <a:schemeClr val="tx1">
                    <a:lumMod val="95000"/>
                    <a:lumOff val="5000"/>
                  </a:schemeClr>
                </a:solidFill>
              </a:rPr>
              <a:t>asupan</a:t>
            </a:r>
            <a:r>
              <a:rPr lang="en-US" sz="2800" dirty="0" smtClean="0">
                <a:solidFill>
                  <a:schemeClr val="tx1">
                    <a:lumMod val="95000"/>
                    <a:lumOff val="5000"/>
                  </a:schemeClr>
                </a:solidFill>
              </a:rPr>
              <a:t> </a:t>
            </a:r>
            <a:r>
              <a:rPr lang="en-US" sz="2800" dirty="0" err="1" smtClean="0">
                <a:solidFill>
                  <a:schemeClr val="tx1">
                    <a:lumMod val="95000"/>
                    <a:lumOff val="5000"/>
                  </a:schemeClr>
                </a:solidFill>
              </a:rPr>
              <a:t>energi</a:t>
            </a:r>
            <a:endParaRPr lang="id-ID" sz="2800" dirty="0"/>
          </a:p>
        </p:txBody>
      </p:sp>
      <p:sp>
        <p:nvSpPr>
          <p:cNvPr id="4" name="Title 1"/>
          <p:cNvSpPr>
            <a:spLocks noGrp="1"/>
          </p:cNvSpPr>
          <p:nvPr>
            <p:ph type="title"/>
          </p:nvPr>
        </p:nvSpPr>
        <p:spPr>
          <a:xfrm>
            <a:off x="428596" y="142852"/>
            <a:ext cx="8715404" cy="914400"/>
          </a:xfrm>
        </p:spPr>
        <p:txBody>
          <a:bodyPr/>
          <a:lstStyle/>
          <a:p>
            <a:pPr lvl="0"/>
            <a:r>
              <a:rPr lang="id-ID" sz="3600" b="1" dirty="0" smtClean="0">
                <a:solidFill>
                  <a:schemeClr val="tx1"/>
                </a:solidFill>
                <a:effectLst>
                  <a:outerShdw blurRad="38100" dist="38100" dir="2700000" algn="tl">
                    <a:srgbClr val="000000">
                      <a:alpha val="43137"/>
                    </a:srgbClr>
                  </a:outerShdw>
                </a:effectLst>
              </a:rPr>
              <a:t>Perhitungn zat gizi yang diperlukan pasien</a:t>
            </a:r>
            <a:br>
              <a:rPr lang="id-ID" sz="3600" b="1" dirty="0" smtClean="0">
                <a:solidFill>
                  <a:schemeClr val="tx1"/>
                </a:solidFill>
                <a:effectLst>
                  <a:outerShdw blurRad="38100" dist="38100" dir="2700000" algn="tl">
                    <a:srgbClr val="000000">
                      <a:alpha val="43137"/>
                    </a:srgbClr>
                  </a:outerShdw>
                </a:effectLst>
              </a:rPr>
            </a:br>
            <a:endParaRPr lang="id-ID" sz="3600" dirty="0">
              <a:solidFill>
                <a:schemeClr val="tx1"/>
              </a:solidFill>
            </a:endParaRPr>
          </a:p>
        </p:txBody>
      </p:sp>
      <p:sp>
        <p:nvSpPr>
          <p:cNvPr id="5" name="Down Arrow 4"/>
          <p:cNvSpPr/>
          <p:nvPr/>
        </p:nvSpPr>
        <p:spPr>
          <a:xfrm>
            <a:off x="3857620" y="2500306"/>
            <a:ext cx="1214446" cy="642942"/>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id-ID"/>
          </a:p>
        </p:txBody>
      </p:sp>
      <p:sp>
        <p:nvSpPr>
          <p:cNvPr id="6" name="Oval 5"/>
          <p:cNvSpPr/>
          <p:nvPr/>
        </p:nvSpPr>
        <p:spPr>
          <a:xfrm>
            <a:off x="3214678" y="3214686"/>
            <a:ext cx="2500330" cy="100013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d-ID" b="1" dirty="0" smtClean="0"/>
              <a:t>Dibagi dalam beberapa kali makan</a:t>
            </a:r>
            <a:endParaRPr lang="id-ID" b="1" dirty="0"/>
          </a:p>
        </p:txBody>
      </p:sp>
      <p:sp>
        <p:nvSpPr>
          <p:cNvPr id="7" name="Striped Right Arrow 6"/>
          <p:cNvSpPr/>
          <p:nvPr/>
        </p:nvSpPr>
        <p:spPr>
          <a:xfrm rot="8924721">
            <a:off x="2382406" y="3858607"/>
            <a:ext cx="714380" cy="571504"/>
          </a:xfrm>
          <a:prstGeom prst="striped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id-ID"/>
          </a:p>
        </p:txBody>
      </p:sp>
      <p:sp>
        <p:nvSpPr>
          <p:cNvPr id="8" name="Striped Right Arrow 7"/>
          <p:cNvSpPr/>
          <p:nvPr/>
        </p:nvSpPr>
        <p:spPr>
          <a:xfrm rot="2120682">
            <a:off x="5758413" y="3868717"/>
            <a:ext cx="714380" cy="571504"/>
          </a:xfrm>
          <a:prstGeom prst="striped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id-ID"/>
          </a:p>
        </p:txBody>
      </p:sp>
      <p:sp>
        <p:nvSpPr>
          <p:cNvPr id="9" name="Striped Right Arrow 8"/>
          <p:cNvSpPr/>
          <p:nvPr/>
        </p:nvSpPr>
        <p:spPr>
          <a:xfrm rot="5400000">
            <a:off x="4138680" y="4329732"/>
            <a:ext cx="767711" cy="714380"/>
          </a:xfrm>
          <a:prstGeom prst="striped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id-ID"/>
          </a:p>
        </p:txBody>
      </p:sp>
      <p:sp>
        <p:nvSpPr>
          <p:cNvPr id="10" name="Rounded Rectangle 9"/>
          <p:cNvSpPr/>
          <p:nvPr/>
        </p:nvSpPr>
        <p:spPr>
          <a:xfrm>
            <a:off x="1714480" y="4572008"/>
            <a:ext cx="1357322" cy="785818"/>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effectLst>
                  <a:outerShdw blurRad="38100" dist="38100" dir="2700000" algn="tl">
                    <a:srgbClr val="000000">
                      <a:alpha val="43137"/>
                    </a:srgbClr>
                  </a:outerShdw>
                </a:effectLst>
              </a:rPr>
              <a:t>Pagi</a:t>
            </a:r>
          </a:p>
          <a:p>
            <a:pPr algn="ctr"/>
            <a:r>
              <a:rPr lang="id-ID" b="1" dirty="0" smtClean="0">
                <a:effectLst>
                  <a:outerShdw blurRad="38100" dist="38100" dir="2700000" algn="tl">
                    <a:srgbClr val="000000">
                      <a:alpha val="43137"/>
                    </a:srgbClr>
                  </a:outerShdw>
                </a:effectLst>
              </a:rPr>
              <a:t>.....% = ...g </a:t>
            </a:r>
            <a:endParaRPr lang="id-ID" b="1" dirty="0">
              <a:effectLst>
                <a:outerShdw blurRad="38100" dist="38100" dir="2700000" algn="tl">
                  <a:srgbClr val="000000">
                    <a:alpha val="43137"/>
                  </a:srgbClr>
                </a:outerShdw>
              </a:effectLst>
            </a:endParaRPr>
          </a:p>
        </p:txBody>
      </p:sp>
      <p:sp>
        <p:nvSpPr>
          <p:cNvPr id="11" name="Rounded Rectangle 10"/>
          <p:cNvSpPr/>
          <p:nvPr/>
        </p:nvSpPr>
        <p:spPr>
          <a:xfrm>
            <a:off x="3857620" y="5143512"/>
            <a:ext cx="1357322" cy="785818"/>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effectLst>
                  <a:outerShdw blurRad="38100" dist="38100" dir="2700000" algn="tl">
                    <a:srgbClr val="000000">
                      <a:alpha val="43137"/>
                    </a:srgbClr>
                  </a:outerShdw>
                </a:effectLst>
              </a:rPr>
              <a:t>Siang</a:t>
            </a:r>
          </a:p>
          <a:p>
            <a:pPr algn="ctr"/>
            <a:r>
              <a:rPr lang="id-ID" b="1" dirty="0" smtClean="0">
                <a:effectLst>
                  <a:outerShdw blurRad="38100" dist="38100" dir="2700000" algn="tl">
                    <a:srgbClr val="000000">
                      <a:alpha val="43137"/>
                    </a:srgbClr>
                  </a:outerShdw>
                </a:effectLst>
              </a:rPr>
              <a:t>.....% = ...g </a:t>
            </a:r>
            <a:endParaRPr lang="id-ID" b="1" dirty="0">
              <a:effectLst>
                <a:outerShdw blurRad="38100" dist="38100" dir="2700000" algn="tl">
                  <a:srgbClr val="000000">
                    <a:alpha val="43137"/>
                  </a:srgbClr>
                </a:outerShdw>
              </a:effectLst>
            </a:endParaRPr>
          </a:p>
        </p:txBody>
      </p:sp>
      <p:sp>
        <p:nvSpPr>
          <p:cNvPr id="12" name="Rounded Rectangle 11"/>
          <p:cNvSpPr/>
          <p:nvPr/>
        </p:nvSpPr>
        <p:spPr>
          <a:xfrm>
            <a:off x="5786446" y="4572008"/>
            <a:ext cx="1357322" cy="785818"/>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id-ID" b="1" dirty="0" smtClean="0">
                <a:effectLst>
                  <a:outerShdw blurRad="38100" dist="38100" dir="2700000" algn="tl">
                    <a:srgbClr val="000000">
                      <a:alpha val="43137"/>
                    </a:srgbClr>
                  </a:outerShdw>
                </a:effectLst>
              </a:rPr>
              <a:t>Malam</a:t>
            </a:r>
          </a:p>
          <a:p>
            <a:pPr algn="ctr"/>
            <a:r>
              <a:rPr lang="id-ID" b="1" dirty="0" smtClean="0">
                <a:effectLst>
                  <a:outerShdw blurRad="38100" dist="38100" dir="2700000" algn="tl">
                    <a:srgbClr val="000000">
                      <a:alpha val="43137"/>
                    </a:srgbClr>
                  </a:outerShdw>
                </a:effectLst>
              </a:rPr>
              <a:t>.....% = ...g </a:t>
            </a:r>
            <a:endParaRPr lang="id-ID" b="1" dirty="0">
              <a:effectLst>
                <a:outerShdw blurRad="38100" dist="38100" dir="2700000" algn="tl">
                  <a:srgbClr val="000000">
                    <a:alpha val="43137"/>
                  </a:srgbClr>
                </a:outerShdw>
              </a:effectLst>
            </a:endParaRPr>
          </a:p>
        </p:txBody>
      </p:sp>
      <p:sp>
        <p:nvSpPr>
          <p:cNvPr id="14" name="TextBox 13"/>
          <p:cNvSpPr txBox="1"/>
          <p:nvPr/>
        </p:nvSpPr>
        <p:spPr>
          <a:xfrm>
            <a:off x="3286116" y="4357694"/>
            <a:ext cx="785818" cy="369332"/>
          </a:xfrm>
          <a:prstGeom prst="rect">
            <a:avLst/>
          </a:prstGeom>
          <a:noFill/>
        </p:spPr>
        <p:txBody>
          <a:bodyPr wrap="square" rtlCol="0">
            <a:spAutoFit/>
          </a:bodyPr>
          <a:lstStyle/>
          <a:p>
            <a:r>
              <a:rPr lang="id-ID" dirty="0" smtClean="0"/>
              <a:t>snack</a:t>
            </a:r>
            <a:endParaRPr lang="id-ID" dirty="0"/>
          </a:p>
        </p:txBody>
      </p:sp>
      <p:sp>
        <p:nvSpPr>
          <p:cNvPr id="15" name="TextBox 14"/>
          <p:cNvSpPr txBox="1"/>
          <p:nvPr/>
        </p:nvSpPr>
        <p:spPr>
          <a:xfrm>
            <a:off x="4929190" y="4357694"/>
            <a:ext cx="785818" cy="369332"/>
          </a:xfrm>
          <a:prstGeom prst="rect">
            <a:avLst/>
          </a:prstGeom>
          <a:noFill/>
        </p:spPr>
        <p:txBody>
          <a:bodyPr wrap="square" rtlCol="0">
            <a:spAutoFit/>
          </a:bodyPr>
          <a:lstStyle/>
          <a:p>
            <a:r>
              <a:rPr lang="id-ID" dirty="0" smtClean="0"/>
              <a:t>snack</a:t>
            </a:r>
            <a:endParaRPr lang="id-ID" dirty="0"/>
          </a:p>
        </p:txBody>
      </p:sp>
      <p:sp>
        <p:nvSpPr>
          <p:cNvPr id="16" name="Oval 15"/>
          <p:cNvSpPr/>
          <p:nvPr/>
        </p:nvSpPr>
        <p:spPr>
          <a:xfrm>
            <a:off x="428596" y="4357694"/>
            <a:ext cx="7786742" cy="228601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TextBox 16"/>
          <p:cNvSpPr txBox="1"/>
          <p:nvPr/>
        </p:nvSpPr>
        <p:spPr>
          <a:xfrm>
            <a:off x="2071670" y="6060064"/>
            <a:ext cx="4643470" cy="369332"/>
          </a:xfrm>
          <a:prstGeom prst="rect">
            <a:avLst/>
          </a:prstGeom>
          <a:noFill/>
        </p:spPr>
        <p:txBody>
          <a:bodyPr wrap="square" rtlCol="0">
            <a:spAutoFit/>
          </a:bodyPr>
          <a:lstStyle/>
          <a:p>
            <a:pPr algn="ctr"/>
            <a:r>
              <a:rPr lang="id-ID" b="1" dirty="0" smtClean="0">
                <a:effectLst>
                  <a:outerShdw blurRad="38100" dist="38100" dir="2700000" algn="tl">
                    <a:srgbClr val="000000">
                      <a:alpha val="43137"/>
                    </a:srgbClr>
                  </a:outerShdw>
                </a:effectLst>
              </a:rPr>
              <a:t>Sesuai dengan kebiasaan makan pasien</a:t>
            </a:r>
            <a:endParaRPr lang="id-ID" b="1" dirty="0">
              <a:effectLst>
                <a:outerShdw blurRad="38100" dist="38100" dir="2700000" algn="tl">
                  <a:srgbClr val="000000">
                    <a:alpha val="43137"/>
                  </a:srgbClr>
                </a:outerShdw>
              </a:effectLst>
            </a:endParaRPr>
          </a:p>
        </p:txBody>
      </p:sp>
      <p:sp>
        <p:nvSpPr>
          <p:cNvPr id="18" name="Teardrop 17"/>
          <p:cNvSpPr/>
          <p:nvPr/>
        </p:nvSpPr>
        <p:spPr>
          <a:xfrm>
            <a:off x="5500694" y="3286124"/>
            <a:ext cx="2071702" cy="2357454"/>
          </a:xfrm>
          <a:prstGeom prst="teardrop">
            <a:avLst/>
          </a:prstGeom>
          <a:noFill/>
          <a:ln w="571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 </a:t>
            </a:r>
            <a:endParaRPr lang="id-ID" dirty="0"/>
          </a:p>
        </p:txBody>
      </p:sp>
      <p:sp>
        <p:nvSpPr>
          <p:cNvPr id="19" name="TextBox 18"/>
          <p:cNvSpPr txBox="1"/>
          <p:nvPr/>
        </p:nvSpPr>
        <p:spPr>
          <a:xfrm>
            <a:off x="6357950" y="3286124"/>
            <a:ext cx="1285884" cy="646331"/>
          </a:xfrm>
          <a:prstGeom prst="rect">
            <a:avLst/>
          </a:prstGeom>
          <a:noFill/>
        </p:spPr>
        <p:txBody>
          <a:bodyPr wrap="square" rtlCol="0">
            <a:spAutoFit/>
          </a:bodyPr>
          <a:lstStyle/>
          <a:p>
            <a:pPr algn="ctr"/>
            <a:r>
              <a:rPr lang="id-ID" b="1" dirty="0" smtClean="0">
                <a:effectLst>
                  <a:outerShdw blurRad="38100" dist="38100" dir="2700000" algn="tl">
                    <a:srgbClr val="000000">
                      <a:alpha val="43137"/>
                    </a:srgbClr>
                  </a:outerShdw>
                </a:effectLst>
              </a:rPr>
              <a:t>KH per sajian</a:t>
            </a:r>
            <a:endParaRPr lang="id-ID"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783560"/>
            <a:ext cx="7772400" cy="645308"/>
          </a:xfrm>
          <a:ln>
            <a:solidFill>
              <a:schemeClr val="tx1"/>
            </a:solidFill>
          </a:ln>
        </p:spPr>
        <p:txBody>
          <a:bodyPr>
            <a:normAutofit/>
          </a:bodyPr>
          <a:lstStyle/>
          <a:p>
            <a:pPr lvl="0" algn="ctr">
              <a:buNone/>
            </a:pPr>
            <a:r>
              <a:rPr lang="id-ID" sz="3200" b="1" dirty="0" smtClean="0"/>
              <a:t>Perhitungan jumlah karbohidrat per sajian</a:t>
            </a:r>
          </a:p>
          <a:p>
            <a:pPr algn="ctr"/>
            <a:endParaRPr lang="id-ID" sz="3200" b="1" dirty="0"/>
          </a:p>
        </p:txBody>
      </p:sp>
      <p:sp>
        <p:nvSpPr>
          <p:cNvPr id="4" name="Title 1"/>
          <p:cNvSpPr>
            <a:spLocks noGrp="1"/>
          </p:cNvSpPr>
          <p:nvPr>
            <p:ph type="title"/>
          </p:nvPr>
        </p:nvSpPr>
        <p:spPr>
          <a:xfrm>
            <a:off x="428596" y="142852"/>
            <a:ext cx="8715404" cy="914400"/>
          </a:xfrm>
        </p:spPr>
        <p:txBody>
          <a:bodyPr/>
          <a:lstStyle/>
          <a:p>
            <a:pPr lvl="0"/>
            <a:r>
              <a:rPr lang="id-ID" sz="3600" b="1" dirty="0" smtClean="0">
                <a:solidFill>
                  <a:schemeClr val="tx1"/>
                </a:solidFill>
                <a:effectLst>
                  <a:outerShdw blurRad="38100" dist="38100" dir="2700000" algn="tl">
                    <a:srgbClr val="000000">
                      <a:alpha val="43137"/>
                    </a:srgbClr>
                  </a:outerShdw>
                </a:effectLst>
              </a:rPr>
              <a:t>Perhitungn zat gizi yang diperlukan pasien</a:t>
            </a:r>
            <a:br>
              <a:rPr lang="id-ID" sz="3600" b="1" dirty="0" smtClean="0">
                <a:solidFill>
                  <a:schemeClr val="tx1"/>
                </a:solidFill>
                <a:effectLst>
                  <a:outerShdw blurRad="38100" dist="38100" dir="2700000" algn="tl">
                    <a:srgbClr val="000000">
                      <a:alpha val="43137"/>
                    </a:srgbClr>
                  </a:outerShdw>
                </a:effectLst>
              </a:rPr>
            </a:br>
            <a:endParaRPr lang="id-ID" sz="3600" dirty="0">
              <a:solidFill>
                <a:schemeClr val="tx1"/>
              </a:solidFill>
            </a:endParaRPr>
          </a:p>
        </p:txBody>
      </p:sp>
      <p:sp>
        <p:nvSpPr>
          <p:cNvPr id="10" name="Down Arrow 9"/>
          <p:cNvSpPr/>
          <p:nvPr/>
        </p:nvSpPr>
        <p:spPr>
          <a:xfrm rot="2195993">
            <a:off x="2786050" y="2571744"/>
            <a:ext cx="857256" cy="857256"/>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id-ID"/>
          </a:p>
        </p:txBody>
      </p:sp>
      <p:sp>
        <p:nvSpPr>
          <p:cNvPr id="11" name="Down Arrow 10"/>
          <p:cNvSpPr/>
          <p:nvPr/>
        </p:nvSpPr>
        <p:spPr>
          <a:xfrm rot="19834401">
            <a:off x="6000760" y="2571744"/>
            <a:ext cx="928694" cy="785818"/>
          </a:xfrm>
          <a:prstGeom prst="down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id-ID"/>
          </a:p>
        </p:txBody>
      </p:sp>
      <p:sp>
        <p:nvSpPr>
          <p:cNvPr id="13" name="Oval 12"/>
          <p:cNvSpPr/>
          <p:nvPr/>
        </p:nvSpPr>
        <p:spPr>
          <a:xfrm>
            <a:off x="1571604" y="3429000"/>
            <a:ext cx="2714644" cy="142876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id-ID" b="1" dirty="0" smtClean="0"/>
              <a:t>Carbohydrate serving/ </a:t>
            </a:r>
            <a:r>
              <a:rPr lang="id-ID" b="1" dirty="0" smtClean="0"/>
              <a:t>choi</a:t>
            </a:r>
            <a:r>
              <a:rPr lang="en-US" b="1" dirty="0" smtClean="0"/>
              <a:t>c</a:t>
            </a:r>
            <a:r>
              <a:rPr lang="id-ID" b="1" dirty="0" smtClean="0"/>
              <a:t>e </a:t>
            </a:r>
            <a:r>
              <a:rPr lang="id-ID" b="1" dirty="0" smtClean="0"/>
              <a:t>(carb serving/ choise)</a:t>
            </a:r>
            <a:endParaRPr lang="id-ID" b="1" dirty="0"/>
          </a:p>
        </p:txBody>
      </p:sp>
      <p:sp>
        <p:nvSpPr>
          <p:cNvPr id="14" name="Oval 13"/>
          <p:cNvSpPr/>
          <p:nvPr/>
        </p:nvSpPr>
        <p:spPr>
          <a:xfrm>
            <a:off x="5357818" y="3429000"/>
            <a:ext cx="2714644" cy="142876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r>
              <a:rPr lang="id-ID" b="1" dirty="0" smtClean="0"/>
              <a:t>Carb grams</a:t>
            </a:r>
            <a:endParaRPr lang="id-ID"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p:cNvCxnSpPr/>
          <p:nvPr/>
        </p:nvCxnSpPr>
        <p:spPr>
          <a:xfrm rot="5400000">
            <a:off x="3139282" y="3259931"/>
            <a:ext cx="3016250" cy="1587"/>
          </a:xfrm>
          <a:prstGeom prst="straightConnector1">
            <a:avLst/>
          </a:prstGeom>
          <a:ln w="38100">
            <a:solidFill>
              <a:schemeClr val="tx1"/>
            </a:solidFill>
            <a:prstDash val="solid"/>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362200" y="1981200"/>
            <a:ext cx="1295400" cy="1938338"/>
          </a:xfrm>
          <a:prstGeom prst="rect">
            <a:avLst/>
          </a:prstGeom>
          <a:noFill/>
          <a:effectLst>
            <a:outerShdw blurRad="50800" dist="38100" dir="8100000" algn="tr" rotWithShape="0">
              <a:prstClr val="black">
                <a:alpha val="40000"/>
              </a:prstClr>
            </a:outerShdw>
          </a:effectLst>
        </p:spPr>
        <p:txBody>
          <a:bodyPr>
            <a:spAutoFit/>
          </a:bodyPr>
          <a:lstStyle/>
          <a:p>
            <a:pPr fontAlgn="auto">
              <a:spcBef>
                <a:spcPts val="0"/>
              </a:spcBef>
              <a:spcAft>
                <a:spcPts val="0"/>
              </a:spcAft>
              <a:defRPr/>
            </a:pPr>
            <a:r>
              <a:rPr lang="en-US" sz="12000" b="1" dirty="0">
                <a:solidFill>
                  <a:srgbClr val="FFCC66"/>
                </a:solidFill>
                <a:latin typeface="Bradley Hand ITC" pitchFamily="66" charset="0"/>
              </a:rPr>
              <a:t>X</a:t>
            </a:r>
          </a:p>
        </p:txBody>
      </p:sp>
      <p:sp>
        <p:nvSpPr>
          <p:cNvPr id="2" name="TextBox 1"/>
          <p:cNvSpPr txBox="1"/>
          <p:nvPr/>
        </p:nvSpPr>
        <p:spPr>
          <a:xfrm>
            <a:off x="457200" y="2641600"/>
            <a:ext cx="3810000" cy="461963"/>
          </a:xfrm>
          <a:prstGeom prst="rect">
            <a:avLst/>
          </a:prstGeom>
          <a:noFill/>
          <a:ln>
            <a:solidFill>
              <a:schemeClr val="bg1">
                <a:lumMod val="65000"/>
                <a:lumOff val="35000"/>
              </a:schemeClr>
            </a:solidFill>
          </a:ln>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en-US" sz="2400" dirty="0" err="1">
                <a:effectLst>
                  <a:outerShdw blurRad="38100" dist="38100" dir="2700000" algn="tl">
                    <a:srgbClr val="000000">
                      <a:alpha val="43137"/>
                    </a:srgbClr>
                  </a:outerShdw>
                </a:effectLst>
                <a:latin typeface="+mn-lt"/>
              </a:rPr>
              <a:t>Asuhan</a:t>
            </a:r>
            <a:r>
              <a:rPr lang="en-US" sz="2400" dirty="0">
                <a:effectLst>
                  <a:outerShdw blurRad="38100" dist="38100" dir="2700000" algn="tl">
                    <a:srgbClr val="000000">
                      <a:alpha val="43137"/>
                    </a:srgbClr>
                  </a:outerShdw>
                </a:effectLst>
                <a:latin typeface="+mn-lt"/>
              </a:rPr>
              <a:t> </a:t>
            </a:r>
            <a:r>
              <a:rPr lang="en-US" sz="2400" dirty="0" err="1">
                <a:effectLst>
                  <a:outerShdw blurRad="38100" dist="38100" dir="2700000" algn="tl">
                    <a:srgbClr val="000000">
                      <a:alpha val="43137"/>
                    </a:srgbClr>
                  </a:outerShdw>
                </a:effectLst>
                <a:latin typeface="+mn-lt"/>
              </a:rPr>
              <a:t>Gizi</a:t>
            </a:r>
            <a:r>
              <a:rPr lang="en-US" sz="2400" dirty="0">
                <a:effectLst>
                  <a:outerShdw blurRad="38100" dist="38100" dir="2700000" algn="tl">
                    <a:srgbClr val="000000">
                      <a:alpha val="43137"/>
                    </a:srgbClr>
                  </a:outerShdw>
                </a:effectLst>
                <a:latin typeface="+mn-lt"/>
              </a:rPr>
              <a:t> Standard</a:t>
            </a:r>
          </a:p>
        </p:txBody>
      </p:sp>
      <p:sp>
        <p:nvSpPr>
          <p:cNvPr id="3" name="TextBox 2"/>
          <p:cNvSpPr txBox="1"/>
          <p:nvPr/>
        </p:nvSpPr>
        <p:spPr>
          <a:xfrm>
            <a:off x="5410200" y="3175000"/>
            <a:ext cx="2819400" cy="1016000"/>
          </a:xfrm>
          <a:prstGeom prst="rect">
            <a:avLst/>
          </a:prstGeom>
          <a:noFill/>
          <a:ln>
            <a:solidFill>
              <a:schemeClr val="bg1">
                <a:lumMod val="65000"/>
                <a:lumOff val="35000"/>
              </a:schemeClr>
            </a:solidFill>
          </a:ln>
          <a:effectLst>
            <a:outerShdw blurRad="50800" dist="38100" dir="2700000" algn="tl" rotWithShape="0">
              <a:prstClr val="black">
                <a:alpha val="40000"/>
              </a:prstClr>
            </a:outerShdw>
          </a:effectLst>
        </p:spPr>
        <p:txBody>
          <a:bodyPr>
            <a:spAutoFit/>
          </a:bodyPr>
          <a:lstStyle/>
          <a:p>
            <a:pPr fontAlgn="auto">
              <a:spcBef>
                <a:spcPts val="0"/>
              </a:spcBef>
              <a:spcAft>
                <a:spcPts val="0"/>
              </a:spcAft>
              <a:buFontTx/>
              <a:buChar char="-"/>
              <a:defRPr/>
            </a:pPr>
            <a:r>
              <a:rPr lang="en-US" sz="2000" dirty="0" err="1">
                <a:effectLst>
                  <a:outerShdw blurRad="38100" dist="38100" dir="2700000" algn="tl">
                    <a:srgbClr val="000000">
                      <a:alpha val="43137"/>
                    </a:srgbClr>
                  </a:outerShdw>
                </a:effectLst>
                <a:latin typeface="+mn-lt"/>
              </a:rPr>
              <a:t>Sosio</a:t>
            </a:r>
            <a:r>
              <a:rPr lang="en-US" sz="2000" dirty="0">
                <a:effectLst>
                  <a:outerShdw blurRad="38100" dist="38100" dir="2700000" algn="tl">
                    <a:srgbClr val="000000">
                      <a:alpha val="43137"/>
                    </a:srgbClr>
                  </a:outerShdw>
                </a:effectLst>
                <a:latin typeface="+mn-lt"/>
              </a:rPr>
              <a:t> </a:t>
            </a:r>
            <a:r>
              <a:rPr lang="en-US" sz="2000" dirty="0" err="1">
                <a:effectLst>
                  <a:outerShdw blurRad="38100" dist="38100" dir="2700000" algn="tl">
                    <a:srgbClr val="000000">
                      <a:alpha val="43137"/>
                    </a:srgbClr>
                  </a:outerShdw>
                </a:effectLst>
                <a:latin typeface="+mn-lt"/>
              </a:rPr>
              <a:t>Kulture</a:t>
            </a:r>
            <a:endParaRPr lang="en-US" sz="2000" dirty="0">
              <a:effectLst>
                <a:outerShdw blurRad="38100" dist="38100" dir="2700000" algn="tl">
                  <a:srgbClr val="000000">
                    <a:alpha val="43137"/>
                  </a:srgbClr>
                </a:outerShdw>
              </a:effectLst>
              <a:latin typeface="+mn-lt"/>
            </a:endParaRPr>
          </a:p>
          <a:p>
            <a:pPr fontAlgn="auto">
              <a:spcBef>
                <a:spcPts val="0"/>
              </a:spcBef>
              <a:spcAft>
                <a:spcPts val="0"/>
              </a:spcAft>
              <a:buFontTx/>
              <a:buChar char="-"/>
              <a:defRPr/>
            </a:pPr>
            <a:r>
              <a:rPr lang="en-US" sz="2000" dirty="0">
                <a:effectLst>
                  <a:outerShdw blurRad="38100" dist="38100" dir="2700000" algn="tl">
                    <a:srgbClr val="000000">
                      <a:alpha val="43137"/>
                    </a:srgbClr>
                  </a:outerShdw>
                </a:effectLst>
                <a:latin typeface="+mn-lt"/>
              </a:rPr>
              <a:t> </a:t>
            </a:r>
            <a:r>
              <a:rPr lang="en-US" sz="2000" dirty="0" err="1">
                <a:effectLst>
                  <a:outerShdw blurRad="38100" dist="38100" dir="2700000" algn="tl">
                    <a:srgbClr val="000000">
                      <a:alpha val="43137"/>
                    </a:srgbClr>
                  </a:outerShdw>
                </a:effectLst>
                <a:latin typeface="+mn-lt"/>
              </a:rPr>
              <a:t>Ekonomi</a:t>
            </a:r>
            <a:r>
              <a:rPr lang="en-US" sz="2000" dirty="0">
                <a:effectLst>
                  <a:outerShdw blurRad="38100" dist="38100" dir="2700000" algn="tl">
                    <a:srgbClr val="000000">
                      <a:alpha val="43137"/>
                    </a:srgbClr>
                  </a:outerShdw>
                </a:effectLst>
                <a:latin typeface="+mn-lt"/>
              </a:rPr>
              <a:t> </a:t>
            </a:r>
            <a:r>
              <a:rPr lang="en-US" sz="2000" dirty="0" err="1">
                <a:effectLst>
                  <a:outerShdw blurRad="38100" dist="38100" dir="2700000" algn="tl">
                    <a:srgbClr val="000000">
                      <a:alpha val="43137"/>
                    </a:srgbClr>
                  </a:outerShdw>
                </a:effectLst>
                <a:latin typeface="+mn-lt"/>
              </a:rPr>
              <a:t>Keluarga</a:t>
            </a:r>
            <a:endParaRPr lang="en-US" sz="2000" dirty="0">
              <a:effectLst>
                <a:outerShdw blurRad="38100" dist="38100" dir="2700000" algn="tl">
                  <a:srgbClr val="000000">
                    <a:alpha val="43137"/>
                  </a:srgbClr>
                </a:outerShdw>
              </a:effectLst>
              <a:latin typeface="+mn-lt"/>
            </a:endParaRPr>
          </a:p>
          <a:p>
            <a:pPr fontAlgn="auto">
              <a:spcBef>
                <a:spcPts val="0"/>
              </a:spcBef>
              <a:spcAft>
                <a:spcPts val="0"/>
              </a:spcAft>
              <a:buFontTx/>
              <a:buChar char="-"/>
              <a:defRPr/>
            </a:pPr>
            <a:r>
              <a:rPr lang="en-US" sz="2000" dirty="0">
                <a:effectLst>
                  <a:outerShdw blurRad="38100" dist="38100" dir="2700000" algn="tl">
                    <a:srgbClr val="000000">
                      <a:alpha val="43137"/>
                    </a:srgbClr>
                  </a:outerShdw>
                </a:effectLst>
                <a:latin typeface="+mn-lt"/>
              </a:rPr>
              <a:t> </a:t>
            </a:r>
            <a:r>
              <a:rPr lang="en-US" sz="2000" dirty="0" err="1">
                <a:effectLst>
                  <a:outerShdw blurRad="38100" dist="38100" dir="2700000" algn="tl">
                    <a:srgbClr val="000000">
                      <a:alpha val="43137"/>
                    </a:srgbClr>
                  </a:outerShdw>
                </a:effectLst>
                <a:latin typeface="+mn-lt"/>
              </a:rPr>
              <a:t>Kebiasaan</a:t>
            </a:r>
            <a:endParaRPr lang="en-US" sz="2000" dirty="0">
              <a:effectLst>
                <a:outerShdw blurRad="38100" dist="38100" dir="2700000" algn="tl">
                  <a:srgbClr val="000000">
                    <a:alpha val="43137"/>
                  </a:srgbClr>
                </a:outerShdw>
              </a:effectLst>
              <a:latin typeface="+mn-lt"/>
            </a:endParaRPr>
          </a:p>
        </p:txBody>
      </p:sp>
      <p:sp>
        <p:nvSpPr>
          <p:cNvPr id="4" name="TextBox 3"/>
          <p:cNvSpPr txBox="1"/>
          <p:nvPr/>
        </p:nvSpPr>
        <p:spPr>
          <a:xfrm>
            <a:off x="5029200" y="2641600"/>
            <a:ext cx="3810000" cy="461963"/>
          </a:xfrm>
          <a:prstGeom prst="rect">
            <a:avLst/>
          </a:prstGeom>
          <a:noFill/>
          <a:ln>
            <a:solidFill>
              <a:schemeClr val="bg1">
                <a:lumMod val="65000"/>
                <a:lumOff val="35000"/>
              </a:schemeClr>
            </a:solidFill>
          </a:ln>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en-US" sz="2400" dirty="0" err="1">
                <a:effectLst>
                  <a:outerShdw blurRad="38100" dist="38100" dir="2700000" algn="tl">
                    <a:srgbClr val="000000">
                      <a:alpha val="43137"/>
                    </a:srgbClr>
                  </a:outerShdw>
                </a:effectLst>
                <a:latin typeface="+mn-lt"/>
              </a:rPr>
              <a:t>Asuhan</a:t>
            </a:r>
            <a:r>
              <a:rPr lang="en-US" sz="2400" dirty="0">
                <a:effectLst>
                  <a:outerShdw blurRad="38100" dist="38100" dir="2700000" algn="tl">
                    <a:srgbClr val="000000">
                      <a:alpha val="43137"/>
                    </a:srgbClr>
                  </a:outerShdw>
                </a:effectLst>
                <a:latin typeface="+mn-lt"/>
              </a:rPr>
              <a:t> </a:t>
            </a:r>
            <a:r>
              <a:rPr lang="en-US" sz="2400" dirty="0" err="1">
                <a:effectLst>
                  <a:outerShdw blurRad="38100" dist="38100" dir="2700000" algn="tl">
                    <a:srgbClr val="000000">
                      <a:alpha val="43137"/>
                    </a:srgbClr>
                  </a:outerShdw>
                </a:effectLst>
                <a:latin typeface="+mn-lt"/>
              </a:rPr>
              <a:t>Gizi</a:t>
            </a:r>
            <a:r>
              <a:rPr lang="en-US" sz="2400" dirty="0">
                <a:effectLst>
                  <a:outerShdw blurRad="38100" dist="38100" dir="2700000" algn="tl">
                    <a:srgbClr val="000000">
                      <a:alpha val="43137"/>
                    </a:srgbClr>
                  </a:outerShdw>
                </a:effectLst>
                <a:latin typeface="+mn-lt"/>
              </a:rPr>
              <a:t> Individual</a:t>
            </a:r>
          </a:p>
        </p:txBody>
      </p:sp>
      <p:sp>
        <p:nvSpPr>
          <p:cNvPr id="7" name="Oval 6"/>
          <p:cNvSpPr/>
          <p:nvPr/>
        </p:nvSpPr>
        <p:spPr>
          <a:xfrm>
            <a:off x="3810000" y="990600"/>
            <a:ext cx="1447800" cy="685800"/>
          </a:xfrm>
          <a:prstGeom prst="ellipse">
            <a:avLst/>
          </a:prstGeom>
          <a:solidFill>
            <a:srgbClr val="FF0000"/>
          </a:solidFill>
          <a:ln>
            <a:solidFill>
              <a:srgbClr val="C00000"/>
            </a:solidFill>
          </a:ln>
          <a:effectLst>
            <a:outerShdw blurRad="50800" dist="38100" dir="2700000" algn="tl"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p:nvPr/>
        </p:nvSpPr>
        <p:spPr>
          <a:xfrm>
            <a:off x="2971800" y="1066800"/>
            <a:ext cx="3581400" cy="461963"/>
          </a:xfrm>
          <a:prstGeom prst="rect">
            <a:avLst/>
          </a:prstGeom>
          <a:noFill/>
        </p:spPr>
        <p:txBody>
          <a:bodyPr>
            <a:spAutoFit/>
          </a:bodyPr>
          <a:lstStyle/>
          <a:p>
            <a:pPr fontAlgn="auto">
              <a:spcBef>
                <a:spcPts val="0"/>
              </a:spcBef>
              <a:spcAft>
                <a:spcPts val="0"/>
              </a:spcAft>
              <a:defRPr/>
            </a:pPr>
            <a:r>
              <a:rPr lang="en-US" sz="2400" dirty="0">
                <a:effectLst>
                  <a:outerShdw blurRad="38100" dist="38100" dir="2700000" algn="tl">
                    <a:srgbClr val="000000">
                      <a:alpha val="43137"/>
                    </a:srgbClr>
                  </a:outerShdw>
                </a:effectLst>
                <a:latin typeface="+mn-lt"/>
              </a:rPr>
              <a:t>Nutritional Care Process</a:t>
            </a:r>
          </a:p>
        </p:txBody>
      </p:sp>
      <p:cxnSp>
        <p:nvCxnSpPr>
          <p:cNvPr id="10" name="Straight Arrow Connector 9"/>
          <p:cNvCxnSpPr/>
          <p:nvPr/>
        </p:nvCxnSpPr>
        <p:spPr>
          <a:xfrm rot="5400000">
            <a:off x="4001294" y="2172494"/>
            <a:ext cx="838200" cy="1588"/>
          </a:xfrm>
          <a:prstGeom prst="straightConnector1">
            <a:avLst/>
          </a:prstGeom>
          <a:ln w="38100">
            <a:solidFill>
              <a:schemeClr val="tx1"/>
            </a:solidFill>
            <a:tailEnd type="arrow"/>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362200" y="4157663"/>
            <a:ext cx="1295400" cy="1938337"/>
          </a:xfrm>
          <a:prstGeom prst="rect">
            <a:avLst/>
          </a:prstGeom>
          <a:noFill/>
          <a:effectLst>
            <a:outerShdw blurRad="50800" dist="38100" dir="8100000" algn="tr" rotWithShape="0">
              <a:prstClr val="black">
                <a:alpha val="40000"/>
              </a:prstClr>
            </a:outerShdw>
          </a:effectLst>
        </p:spPr>
        <p:txBody>
          <a:bodyPr>
            <a:spAutoFit/>
          </a:bodyPr>
          <a:lstStyle/>
          <a:p>
            <a:pPr fontAlgn="auto">
              <a:spcBef>
                <a:spcPts val="0"/>
              </a:spcBef>
              <a:spcAft>
                <a:spcPts val="0"/>
              </a:spcAft>
              <a:defRPr/>
            </a:pPr>
            <a:r>
              <a:rPr lang="en-US" sz="12000" b="1" dirty="0">
                <a:solidFill>
                  <a:srgbClr val="FFCC66"/>
                </a:solidFill>
                <a:latin typeface="Bradley Hand ITC" pitchFamily="66" charset="0"/>
              </a:rPr>
              <a:t>X</a:t>
            </a:r>
          </a:p>
        </p:txBody>
      </p:sp>
      <p:sp>
        <p:nvSpPr>
          <p:cNvPr id="13" name="TextBox 12"/>
          <p:cNvSpPr txBox="1"/>
          <p:nvPr/>
        </p:nvSpPr>
        <p:spPr>
          <a:xfrm>
            <a:off x="457200" y="4818063"/>
            <a:ext cx="3810000" cy="461962"/>
          </a:xfrm>
          <a:prstGeom prst="rect">
            <a:avLst/>
          </a:prstGeom>
          <a:noFill/>
          <a:ln>
            <a:solidFill>
              <a:schemeClr val="bg1">
                <a:lumMod val="65000"/>
                <a:lumOff val="35000"/>
              </a:schemeClr>
            </a:solidFill>
          </a:ln>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en-US" sz="2400" dirty="0" err="1">
                <a:effectLst>
                  <a:outerShdw blurRad="38100" dist="38100" dir="2700000" algn="tl">
                    <a:srgbClr val="000000">
                      <a:alpha val="43137"/>
                    </a:srgbClr>
                  </a:outerShdw>
                </a:effectLst>
                <a:latin typeface="+mn-lt"/>
              </a:rPr>
              <a:t>Pantang</a:t>
            </a:r>
            <a:r>
              <a:rPr lang="en-US" sz="2400" dirty="0">
                <a:effectLst>
                  <a:outerShdw blurRad="38100" dist="38100" dir="2700000" algn="tl">
                    <a:srgbClr val="000000">
                      <a:alpha val="43137"/>
                    </a:srgbClr>
                  </a:outerShdw>
                </a:effectLst>
                <a:latin typeface="+mn-lt"/>
              </a:rPr>
              <a:t> </a:t>
            </a:r>
            <a:r>
              <a:rPr lang="en-US" sz="2400" dirty="0" err="1">
                <a:effectLst>
                  <a:outerShdw blurRad="38100" dist="38100" dir="2700000" algn="tl">
                    <a:srgbClr val="000000">
                      <a:alpha val="43137"/>
                    </a:srgbClr>
                  </a:outerShdw>
                </a:effectLst>
                <a:latin typeface="+mn-lt"/>
              </a:rPr>
              <a:t>Makanan</a:t>
            </a:r>
            <a:endParaRPr lang="en-US" sz="2400" dirty="0">
              <a:effectLst>
                <a:outerShdw blurRad="38100" dist="38100" dir="2700000" algn="tl">
                  <a:srgbClr val="000000">
                    <a:alpha val="43137"/>
                  </a:srgbClr>
                </a:outerShdw>
              </a:effectLst>
              <a:latin typeface="+mn-lt"/>
            </a:endParaRPr>
          </a:p>
        </p:txBody>
      </p:sp>
      <p:sp>
        <p:nvSpPr>
          <p:cNvPr id="15" name="TextBox 14"/>
          <p:cNvSpPr txBox="1"/>
          <p:nvPr/>
        </p:nvSpPr>
        <p:spPr>
          <a:xfrm>
            <a:off x="5029200" y="4795838"/>
            <a:ext cx="3810000" cy="461962"/>
          </a:xfrm>
          <a:prstGeom prst="rect">
            <a:avLst/>
          </a:prstGeom>
          <a:noFill/>
          <a:ln>
            <a:solidFill>
              <a:schemeClr val="bg1">
                <a:lumMod val="65000"/>
                <a:lumOff val="35000"/>
              </a:schemeClr>
            </a:solidFill>
          </a:ln>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en-US" sz="2400" dirty="0" err="1">
                <a:effectLst>
                  <a:outerShdw blurRad="38100" dist="38100" dir="2700000" algn="tl">
                    <a:srgbClr val="000000">
                      <a:alpha val="43137"/>
                    </a:srgbClr>
                  </a:outerShdw>
                </a:effectLst>
                <a:latin typeface="+mn-lt"/>
              </a:rPr>
              <a:t>Pengaturan</a:t>
            </a:r>
            <a:r>
              <a:rPr lang="en-US" sz="2400" dirty="0">
                <a:effectLst>
                  <a:outerShdw blurRad="38100" dist="38100" dir="2700000" algn="tl">
                    <a:srgbClr val="000000">
                      <a:alpha val="43137"/>
                    </a:srgbClr>
                  </a:outerShdw>
                </a:effectLst>
                <a:latin typeface="+mn-lt"/>
              </a:rPr>
              <a:t> Diet</a:t>
            </a:r>
          </a:p>
        </p:txBody>
      </p:sp>
      <p:cxnSp>
        <p:nvCxnSpPr>
          <p:cNvPr id="19" name="Straight Arrow Connector 18"/>
          <p:cNvCxnSpPr/>
          <p:nvPr/>
        </p:nvCxnSpPr>
        <p:spPr>
          <a:xfrm>
            <a:off x="4343400" y="2819400"/>
            <a:ext cx="685800" cy="1588"/>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343400" y="5029200"/>
            <a:ext cx="685800" cy="1588"/>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Carb Seving/ Carb Choise</a:t>
            </a:r>
            <a:endParaRPr lang="id-ID" dirty="0"/>
          </a:p>
        </p:txBody>
      </p:sp>
      <p:sp>
        <p:nvSpPr>
          <p:cNvPr id="3" name="Content Placeholder 2"/>
          <p:cNvSpPr>
            <a:spLocks noGrp="1"/>
          </p:cNvSpPr>
          <p:nvPr>
            <p:ph idx="1"/>
          </p:nvPr>
        </p:nvSpPr>
        <p:spPr>
          <a:xfrm>
            <a:off x="914400" y="1783560"/>
            <a:ext cx="7772400" cy="645308"/>
          </a:xfrm>
        </p:spPr>
        <p:txBody>
          <a:bodyPr/>
          <a:lstStyle/>
          <a:p>
            <a:r>
              <a:rPr lang="id-ID" dirty="0" smtClean="0"/>
              <a:t>1 carb serving/ choie = 15 g karbohidrat</a:t>
            </a:r>
            <a:endParaRPr lang="id-ID" dirty="0"/>
          </a:p>
        </p:txBody>
      </p:sp>
      <p:pic>
        <p:nvPicPr>
          <p:cNvPr id="4098" name="Picture 2"/>
          <p:cNvPicPr>
            <a:picLocks noChangeAspect="1" noChangeArrowheads="1"/>
          </p:cNvPicPr>
          <p:nvPr/>
        </p:nvPicPr>
        <p:blipFill>
          <a:blip r:embed="rId2"/>
          <a:srcRect/>
          <a:stretch>
            <a:fillRect/>
          </a:stretch>
        </p:blipFill>
        <p:spPr bwMode="auto">
          <a:xfrm>
            <a:off x="1643042" y="2558780"/>
            <a:ext cx="5072098" cy="3656302"/>
          </a:xfrm>
          <a:prstGeom prst="rect">
            <a:avLst/>
          </a:prstGeom>
          <a:noFill/>
          <a:ln w="9525">
            <a:noFill/>
            <a:miter lim="800000"/>
            <a:headEnd/>
            <a:tailEnd/>
          </a:ln>
          <a:effectLst/>
        </p:spPr>
      </p:pic>
      <p:sp>
        <p:nvSpPr>
          <p:cNvPr id="5" name="TextBox 4"/>
          <p:cNvSpPr txBox="1"/>
          <p:nvPr/>
        </p:nvSpPr>
        <p:spPr>
          <a:xfrm>
            <a:off x="4714876" y="6357958"/>
            <a:ext cx="3929090" cy="369332"/>
          </a:xfrm>
          <a:prstGeom prst="rect">
            <a:avLst/>
          </a:prstGeom>
          <a:noFill/>
        </p:spPr>
        <p:txBody>
          <a:bodyPr wrap="square" rtlCol="0">
            <a:spAutoFit/>
          </a:bodyPr>
          <a:lstStyle/>
          <a:p>
            <a:r>
              <a:rPr lang="id-ID" dirty="0" smtClean="0"/>
              <a:t>Kulkarni, KD.Clin. Diabetes 23: 120 - 122</a:t>
            </a:r>
            <a:endParaRPr lang="id-ID"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500034" y="1928802"/>
            <a:ext cx="3929090" cy="4000528"/>
          </a:xfrm>
          <a:prstGeom prst="rect">
            <a:avLst/>
          </a:prstGeom>
          <a:noFill/>
          <a:ln w="9525">
            <a:noFill/>
            <a:miter lim="800000"/>
            <a:headEnd/>
            <a:tailEnd/>
          </a:ln>
          <a:effectLst/>
        </p:spPr>
      </p:pic>
      <p:sp>
        <p:nvSpPr>
          <p:cNvPr id="5" name="TextBox 4"/>
          <p:cNvSpPr txBox="1"/>
          <p:nvPr/>
        </p:nvSpPr>
        <p:spPr>
          <a:xfrm>
            <a:off x="4500562" y="2357430"/>
            <a:ext cx="4286280" cy="830997"/>
          </a:xfrm>
          <a:prstGeom prst="rect">
            <a:avLst/>
          </a:prstGeom>
          <a:noFill/>
        </p:spPr>
        <p:txBody>
          <a:bodyPr wrap="square" rtlCol="0">
            <a:spAutoFit/>
          </a:bodyPr>
          <a:lstStyle/>
          <a:p>
            <a:r>
              <a:rPr lang="id-ID" sz="2400" dirty="0" smtClean="0"/>
              <a:t>Ex : untuk makan pagi, Tn. H membutuhkan 45 g karbohidrat</a:t>
            </a:r>
            <a:endParaRPr lang="id-ID" sz="2400" dirty="0"/>
          </a:p>
        </p:txBody>
      </p:sp>
      <p:sp>
        <p:nvSpPr>
          <p:cNvPr id="6" name="Striped Right Arrow 5"/>
          <p:cNvSpPr/>
          <p:nvPr/>
        </p:nvSpPr>
        <p:spPr>
          <a:xfrm rot="5400000">
            <a:off x="6250793" y="3321843"/>
            <a:ext cx="785818" cy="714380"/>
          </a:xfrm>
          <a:prstGeom prst="striped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id-ID"/>
          </a:p>
        </p:txBody>
      </p:sp>
      <p:sp>
        <p:nvSpPr>
          <p:cNvPr id="7" name="TextBox 6"/>
          <p:cNvSpPr txBox="1"/>
          <p:nvPr/>
        </p:nvSpPr>
        <p:spPr>
          <a:xfrm>
            <a:off x="4929190" y="4214818"/>
            <a:ext cx="3643338" cy="1569660"/>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marL="457200" indent="-457200" algn="ctr">
              <a:buAutoNum type="arabicPlain" startAt="45"/>
            </a:pPr>
            <a:r>
              <a:rPr lang="id-ID" sz="2400" b="1" dirty="0" smtClean="0">
                <a:solidFill>
                  <a:schemeClr val="bg1"/>
                </a:solidFill>
              </a:rPr>
              <a:t>g KH = 3 carb serving</a:t>
            </a:r>
          </a:p>
          <a:p>
            <a:pPr marL="457200" indent="-457200" algn="ctr"/>
            <a:r>
              <a:rPr lang="id-ID" sz="2400" b="1" dirty="0" smtClean="0">
                <a:solidFill>
                  <a:schemeClr val="bg1"/>
                </a:solidFill>
                <a:latin typeface="Calibri"/>
                <a:cs typeface="Calibri"/>
              </a:rPr>
              <a:t>↓</a:t>
            </a:r>
            <a:endParaRPr lang="id-ID" sz="2400" b="1" dirty="0" smtClean="0">
              <a:solidFill>
                <a:schemeClr val="bg1"/>
              </a:solidFill>
            </a:endParaRPr>
          </a:p>
          <a:p>
            <a:pPr algn="ctr"/>
            <a:r>
              <a:rPr lang="id-ID" sz="2400" b="1" dirty="0" smtClean="0">
                <a:solidFill>
                  <a:schemeClr val="bg1"/>
                </a:solidFill>
              </a:rPr>
              <a:t>2 slice of bread + ½ cup of fruit juice</a:t>
            </a:r>
            <a:endParaRPr lang="id-ID" sz="2400" b="1" dirty="0">
              <a:solidFill>
                <a:schemeClr val="bg1"/>
              </a:solidFill>
            </a:endParaRPr>
          </a:p>
        </p:txBody>
      </p:sp>
      <p:sp>
        <p:nvSpPr>
          <p:cNvPr id="8" name="Title 1"/>
          <p:cNvSpPr>
            <a:spLocks noGrp="1"/>
          </p:cNvSpPr>
          <p:nvPr>
            <p:ph type="title"/>
          </p:nvPr>
        </p:nvSpPr>
        <p:spPr>
          <a:xfrm>
            <a:off x="914400" y="512064"/>
            <a:ext cx="7772400" cy="914400"/>
          </a:xfrm>
        </p:spPr>
        <p:txBody>
          <a:bodyPr/>
          <a:lstStyle/>
          <a:p>
            <a:r>
              <a:rPr lang="id-ID" dirty="0" smtClean="0"/>
              <a:t>Carb Seving/ Carb Choise</a:t>
            </a:r>
            <a:endParaRPr lang="id-ID"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8186766" cy="914400"/>
          </a:xfrm>
        </p:spPr>
        <p:txBody>
          <a:bodyPr/>
          <a:lstStyle/>
          <a:p>
            <a:r>
              <a:rPr lang="en-US" sz="3600" b="1" dirty="0" smtClean="0"/>
              <a:t>How Can I Use Nutrition Facts on Food Labels?</a:t>
            </a:r>
            <a:endParaRPr lang="id-ID" sz="3600" dirty="0"/>
          </a:p>
        </p:txBody>
      </p:sp>
      <p:pic>
        <p:nvPicPr>
          <p:cNvPr id="6146" name="Picture 2"/>
          <p:cNvPicPr>
            <a:picLocks noChangeAspect="1" noChangeArrowheads="1"/>
          </p:cNvPicPr>
          <p:nvPr/>
        </p:nvPicPr>
        <p:blipFill>
          <a:blip r:embed="rId2"/>
          <a:srcRect/>
          <a:stretch>
            <a:fillRect/>
          </a:stretch>
        </p:blipFill>
        <p:spPr bwMode="auto">
          <a:xfrm>
            <a:off x="71406" y="1643050"/>
            <a:ext cx="5572164" cy="5086328"/>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5786446" y="1285860"/>
            <a:ext cx="3214710" cy="55007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Case Study</a:t>
            </a:r>
            <a:endParaRPr lang="en-US" dirty="0"/>
          </a:p>
        </p:txBody>
      </p:sp>
      <p:sp>
        <p:nvSpPr>
          <p:cNvPr id="31747" name="Content Placeholder 2"/>
          <p:cNvSpPr>
            <a:spLocks noGrp="1"/>
          </p:cNvSpPr>
          <p:nvPr>
            <p:ph idx="1"/>
          </p:nvPr>
        </p:nvSpPr>
        <p:spPr/>
        <p:txBody>
          <a:bodyPr/>
          <a:lstStyle/>
          <a:p>
            <a:pPr eaLnBrk="1" hangingPunct="1"/>
            <a:r>
              <a:rPr lang="en-US" smtClean="0"/>
              <a:t>Tn. Han, usia 37 tahun. Penderita DM type 2. TB 155 cm, BB 75 kg. Bekerja sebagai pegawai yang sebagaian besar aktifitasnya dilakukan dengan duduk. Pulang dan pergi kerja diantar oleh sopir. Pemeriksaan gula darah puasa/dl, DG 2 JPP 310 mg/dl</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Food pattern </a:t>
            </a:r>
            <a:br>
              <a:rPr lang="en-US" dirty="0" smtClean="0"/>
            </a:br>
            <a:r>
              <a:rPr lang="en-US" sz="2800" dirty="0" smtClean="0"/>
              <a:t>(</a:t>
            </a:r>
            <a:r>
              <a:rPr lang="en-US" sz="2800" dirty="0" err="1" smtClean="0"/>
              <a:t>Hasil</a:t>
            </a:r>
            <a:r>
              <a:rPr lang="en-US" sz="2800" dirty="0" smtClean="0"/>
              <a:t> Food Frequency Questionnaire/FFQ)</a:t>
            </a:r>
            <a:endParaRPr lang="en-US" dirty="0"/>
          </a:p>
        </p:txBody>
      </p:sp>
      <p:sp>
        <p:nvSpPr>
          <p:cNvPr id="32771" name="Content Placeholder 2"/>
          <p:cNvSpPr>
            <a:spLocks noGrp="1"/>
          </p:cNvSpPr>
          <p:nvPr>
            <p:ph idx="1"/>
          </p:nvPr>
        </p:nvSpPr>
        <p:spPr>
          <a:xfrm>
            <a:off x="857224" y="2286000"/>
            <a:ext cx="7772400" cy="4572000"/>
          </a:xfrm>
        </p:spPr>
        <p:txBody>
          <a:bodyPr/>
          <a:lstStyle/>
          <a:p>
            <a:pPr eaLnBrk="1" hangingPunct="1"/>
            <a:r>
              <a:rPr lang="en-US" dirty="0" smtClean="0"/>
              <a:t>CHO yang paling </a:t>
            </a:r>
            <a:r>
              <a:rPr lang="en-US" dirty="0" err="1" smtClean="0"/>
              <a:t>sering</a:t>
            </a:r>
            <a:r>
              <a:rPr lang="en-US" dirty="0" smtClean="0"/>
              <a:t>: </a:t>
            </a:r>
            <a:r>
              <a:rPr lang="en-US" dirty="0" err="1" smtClean="0"/>
              <a:t>nasi</a:t>
            </a:r>
            <a:r>
              <a:rPr lang="en-US" dirty="0" smtClean="0"/>
              <a:t>, </a:t>
            </a:r>
            <a:r>
              <a:rPr lang="en-US" dirty="0" err="1" smtClean="0"/>
              <a:t>mie</a:t>
            </a:r>
            <a:r>
              <a:rPr lang="en-US" dirty="0" smtClean="0"/>
              <a:t>, </a:t>
            </a:r>
            <a:r>
              <a:rPr lang="en-US" dirty="0" err="1" smtClean="0"/>
              <a:t>roti</a:t>
            </a:r>
            <a:endParaRPr lang="en-US" dirty="0" smtClean="0"/>
          </a:p>
          <a:p>
            <a:pPr eaLnBrk="1" hangingPunct="1"/>
            <a:r>
              <a:rPr lang="en-US" dirty="0" smtClean="0"/>
              <a:t>Protein </a:t>
            </a:r>
            <a:r>
              <a:rPr lang="en-US" dirty="0" err="1" smtClean="0"/>
              <a:t>hewani</a:t>
            </a:r>
            <a:r>
              <a:rPr lang="en-US" dirty="0" smtClean="0"/>
              <a:t> </a:t>
            </a:r>
            <a:r>
              <a:rPr lang="en-US" dirty="0" err="1" smtClean="0"/>
              <a:t>ayam</a:t>
            </a:r>
            <a:r>
              <a:rPr lang="en-US" dirty="0" smtClean="0"/>
              <a:t>, </a:t>
            </a:r>
            <a:r>
              <a:rPr lang="en-US" dirty="0" err="1" smtClean="0"/>
              <a:t>daging</a:t>
            </a:r>
            <a:r>
              <a:rPr lang="en-US" dirty="0" smtClean="0"/>
              <a:t>, </a:t>
            </a:r>
            <a:r>
              <a:rPr lang="en-US" dirty="0" err="1" smtClean="0"/>
              <a:t>telur</a:t>
            </a:r>
            <a:endParaRPr lang="en-US" dirty="0" smtClean="0"/>
          </a:p>
          <a:p>
            <a:pPr eaLnBrk="1" hangingPunct="1"/>
            <a:r>
              <a:rPr lang="en-US" dirty="0" smtClean="0"/>
              <a:t>Protein </a:t>
            </a:r>
            <a:r>
              <a:rPr lang="en-US" dirty="0" err="1" smtClean="0"/>
              <a:t>nabati</a:t>
            </a:r>
            <a:r>
              <a:rPr lang="en-US" dirty="0" smtClean="0"/>
              <a:t> </a:t>
            </a:r>
            <a:r>
              <a:rPr lang="en-US" dirty="0" err="1" smtClean="0"/>
              <a:t>tempe</a:t>
            </a:r>
            <a:r>
              <a:rPr lang="en-US" dirty="0" smtClean="0"/>
              <a:t> </a:t>
            </a:r>
            <a:r>
              <a:rPr lang="en-US" dirty="0" err="1" smtClean="0"/>
              <a:t>dan</a:t>
            </a:r>
            <a:r>
              <a:rPr lang="en-US" dirty="0" smtClean="0"/>
              <a:t> </a:t>
            </a:r>
            <a:r>
              <a:rPr lang="en-US" dirty="0" err="1" smtClean="0"/>
              <a:t>tahu</a:t>
            </a:r>
            <a:endParaRPr lang="en-US" dirty="0" smtClean="0"/>
          </a:p>
          <a:p>
            <a:pPr eaLnBrk="1" hangingPunct="1"/>
            <a:r>
              <a:rPr lang="en-US" dirty="0" err="1" smtClean="0"/>
              <a:t>Sayur</a:t>
            </a:r>
            <a:r>
              <a:rPr lang="en-US" dirty="0" smtClean="0"/>
              <a:t> </a:t>
            </a:r>
            <a:r>
              <a:rPr lang="en-US" dirty="0" err="1" smtClean="0"/>
              <a:t>jarang</a:t>
            </a:r>
            <a:r>
              <a:rPr lang="en-US" dirty="0" smtClean="0"/>
              <a:t> </a:t>
            </a:r>
            <a:r>
              <a:rPr lang="en-US" dirty="0" err="1" smtClean="0"/>
              <a:t>hanya</a:t>
            </a:r>
            <a:r>
              <a:rPr lang="en-US" dirty="0" smtClean="0"/>
              <a:t> 1x/</a:t>
            </a:r>
            <a:r>
              <a:rPr lang="en-US" dirty="0" err="1" smtClean="0"/>
              <a:t>hari</a:t>
            </a:r>
            <a:endParaRPr lang="en-US" dirty="0" smtClean="0"/>
          </a:p>
          <a:p>
            <a:pPr eaLnBrk="1" hangingPunct="1"/>
            <a:r>
              <a:rPr lang="en-US" dirty="0" err="1" smtClean="0"/>
              <a:t>Buah</a:t>
            </a:r>
            <a:r>
              <a:rPr lang="en-US" dirty="0" smtClean="0"/>
              <a:t> </a:t>
            </a:r>
            <a:r>
              <a:rPr lang="en-US" dirty="0" err="1" smtClean="0"/>
              <a:t>frekuensi</a:t>
            </a:r>
            <a:r>
              <a:rPr lang="en-US" dirty="0" smtClean="0"/>
              <a:t> </a:t>
            </a:r>
            <a:r>
              <a:rPr lang="en-US" dirty="0" err="1" smtClean="0"/>
              <a:t>jarang</a:t>
            </a:r>
            <a:r>
              <a:rPr lang="en-US" dirty="0" smtClean="0"/>
              <a:t>, </a:t>
            </a:r>
            <a:r>
              <a:rPr lang="en-US" dirty="0" err="1" smtClean="0"/>
              <a:t>konsumsi</a:t>
            </a:r>
            <a:r>
              <a:rPr lang="en-US" dirty="0" smtClean="0"/>
              <a:t> </a:t>
            </a:r>
            <a:r>
              <a:rPr lang="en-US" dirty="0" err="1" smtClean="0"/>
              <a:t>dalam</a:t>
            </a:r>
            <a:r>
              <a:rPr lang="en-US" dirty="0" smtClean="0"/>
              <a:t> </a:t>
            </a:r>
            <a:r>
              <a:rPr lang="en-US" dirty="0" err="1" smtClean="0"/>
              <a:t>bentuk</a:t>
            </a:r>
            <a:r>
              <a:rPr lang="en-US" dirty="0" smtClean="0"/>
              <a:t> jus</a:t>
            </a:r>
          </a:p>
          <a:p>
            <a:pPr eaLnBrk="1" hangingPunct="1"/>
            <a:r>
              <a:rPr lang="en-US" dirty="0" smtClean="0"/>
              <a:t>Snack </a:t>
            </a:r>
            <a:r>
              <a:rPr lang="en-US" dirty="0" err="1" smtClean="0"/>
              <a:t>dalam</a:t>
            </a:r>
            <a:r>
              <a:rPr lang="en-US" dirty="0" smtClean="0"/>
              <a:t> </a:t>
            </a:r>
            <a:r>
              <a:rPr lang="en-US" dirty="0" err="1" smtClean="0"/>
              <a:t>bentuk</a:t>
            </a:r>
            <a:r>
              <a:rPr lang="en-US" dirty="0" smtClean="0"/>
              <a:t> </a:t>
            </a:r>
            <a:r>
              <a:rPr lang="en-US" dirty="0" err="1" smtClean="0"/>
              <a:t>makanan</a:t>
            </a:r>
            <a:r>
              <a:rPr lang="en-US" dirty="0" smtClean="0"/>
              <a:t> </a:t>
            </a:r>
            <a:r>
              <a:rPr lang="en-US" dirty="0" err="1" smtClean="0"/>
              <a:t>tinggi</a:t>
            </a:r>
            <a:r>
              <a:rPr lang="en-US" dirty="0" smtClean="0"/>
              <a:t> </a:t>
            </a:r>
            <a:r>
              <a:rPr lang="en-US" dirty="0" err="1" smtClean="0"/>
              <a:t>kalori</a:t>
            </a:r>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Stage 1</a:t>
            </a:r>
            <a:endParaRPr lang="en-US" dirty="0"/>
          </a:p>
        </p:txBody>
      </p:sp>
      <p:sp>
        <p:nvSpPr>
          <p:cNvPr id="33795" name="Content Placeholder 2"/>
          <p:cNvSpPr>
            <a:spLocks noGrp="1"/>
          </p:cNvSpPr>
          <p:nvPr>
            <p:ph idx="1"/>
          </p:nvPr>
        </p:nvSpPr>
        <p:spPr/>
        <p:txBody>
          <a:bodyPr/>
          <a:lstStyle/>
          <a:p>
            <a:pPr eaLnBrk="1" hangingPunct="1"/>
            <a:r>
              <a:rPr lang="en-US" smtClean="0"/>
              <a:t>Nutritional Assessment</a:t>
            </a:r>
          </a:p>
          <a:p>
            <a:pPr lvl="1" eaLnBrk="1" hangingPunct="1"/>
            <a:r>
              <a:rPr lang="en-US" smtClean="0"/>
              <a:t>Antropometri : BB = 75 kg, TB= 155 cm</a:t>
            </a:r>
          </a:p>
          <a:p>
            <a:pPr lvl="1" eaLnBrk="1" hangingPunct="1"/>
            <a:r>
              <a:rPr lang="en-US" smtClean="0"/>
              <a:t>BBI = (155-100) x 90% = 49.5 cm</a:t>
            </a:r>
          </a:p>
          <a:p>
            <a:pPr lvl="1" eaLnBrk="1" hangingPunct="1"/>
            <a:r>
              <a:rPr lang="en-US" smtClean="0"/>
              <a:t>IMT = 75/1.5 </a:t>
            </a:r>
            <a:r>
              <a:rPr lang="en-US" baseline="30000" smtClean="0"/>
              <a:t>2</a:t>
            </a:r>
            <a:r>
              <a:rPr lang="en-US" smtClean="0"/>
              <a:t> = 31 (0bese)</a:t>
            </a:r>
            <a:endParaRPr lang="en-US" baseline="3000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0"/>
            <a:ext cx="7772400" cy="914400"/>
          </a:xfrm>
        </p:spPr>
        <p:txBody>
          <a:bodyPr/>
          <a:lstStyle/>
          <a:p>
            <a:pPr eaLnBrk="1" hangingPunct="1">
              <a:defRPr/>
            </a:pPr>
            <a:r>
              <a:rPr lang="id-ID" sz="3200" dirty="0" smtClean="0"/>
              <a:t>Record </a:t>
            </a:r>
            <a:r>
              <a:rPr lang="en-US" sz="3200" dirty="0" err="1" smtClean="0"/>
              <a:t>Hari</a:t>
            </a:r>
            <a:r>
              <a:rPr lang="en-US" sz="3200" dirty="0" smtClean="0"/>
              <a:t> 1</a:t>
            </a:r>
            <a:endParaRPr lang="en-US" sz="3200" dirty="0"/>
          </a:p>
        </p:txBody>
      </p:sp>
      <p:graphicFrame>
        <p:nvGraphicFramePr>
          <p:cNvPr id="10" name="Content Placeholder 9"/>
          <p:cNvGraphicFramePr>
            <a:graphicFrameLocks noGrp="1"/>
          </p:cNvGraphicFramePr>
          <p:nvPr>
            <p:ph idx="1"/>
          </p:nvPr>
        </p:nvGraphicFramePr>
        <p:xfrm>
          <a:off x="357158" y="522872"/>
          <a:ext cx="8786842" cy="6376276"/>
        </p:xfrm>
        <a:graphic>
          <a:graphicData uri="http://schemas.openxmlformats.org/drawingml/2006/table">
            <a:tbl>
              <a:tblPr>
                <a:tableStyleId>{08FB837D-C827-4EFA-A057-4D05807E0F7C}</a:tableStyleId>
              </a:tblPr>
              <a:tblGrid>
                <a:gridCol w="1189011"/>
                <a:gridCol w="1367464"/>
                <a:gridCol w="1389402"/>
                <a:gridCol w="1410527"/>
                <a:gridCol w="1127772"/>
                <a:gridCol w="1151333"/>
                <a:gridCol w="1151333"/>
              </a:tblGrid>
              <a:tr h="255985">
                <a:tc rowSpan="2">
                  <a:txBody>
                    <a:bodyPr/>
                    <a:lstStyle/>
                    <a:p>
                      <a:pPr marL="0" marR="0" algn="ctr">
                        <a:lnSpc>
                          <a:spcPct val="115000"/>
                        </a:lnSpc>
                        <a:spcBef>
                          <a:spcPts val="0"/>
                        </a:spcBef>
                        <a:spcAft>
                          <a:spcPts val="0"/>
                        </a:spcAft>
                      </a:pPr>
                      <a:r>
                        <a:rPr lang="en-US" sz="2000" b="1" dirty="0" err="1"/>
                        <a:t>Waktu</a:t>
                      </a:r>
                      <a:r>
                        <a:rPr lang="en-US" sz="2000" b="1" dirty="0"/>
                        <a:t> </a:t>
                      </a:r>
                      <a:r>
                        <a:rPr lang="en-US" sz="2000" b="1" dirty="0" err="1"/>
                        <a:t>Makan</a:t>
                      </a:r>
                      <a:endParaRPr lang="en-US" sz="2000" b="1" dirty="0">
                        <a:latin typeface="Calibri"/>
                        <a:ea typeface="Calibri"/>
                        <a:cs typeface="Times New Roman"/>
                      </a:endParaRPr>
                    </a:p>
                  </a:txBody>
                  <a:tcPr marL="67767" marR="67767" marT="0" marB="0" anchor="ctr"/>
                </a:tc>
                <a:tc rowSpan="2">
                  <a:txBody>
                    <a:bodyPr/>
                    <a:lstStyle/>
                    <a:p>
                      <a:pPr marL="0" marR="0" algn="ctr">
                        <a:lnSpc>
                          <a:spcPct val="115000"/>
                        </a:lnSpc>
                        <a:spcBef>
                          <a:spcPts val="0"/>
                        </a:spcBef>
                        <a:spcAft>
                          <a:spcPts val="0"/>
                        </a:spcAft>
                      </a:pPr>
                      <a:r>
                        <a:rPr lang="en-US" sz="2000" b="1" dirty="0"/>
                        <a:t>Menu</a:t>
                      </a:r>
                      <a:endParaRPr lang="en-US" sz="2000" b="1" dirty="0">
                        <a:latin typeface="Calibri"/>
                        <a:ea typeface="Calibri"/>
                        <a:cs typeface="Times New Roman"/>
                      </a:endParaRPr>
                    </a:p>
                  </a:txBody>
                  <a:tcPr marL="67767" marR="67767" marT="0" marB="0" anchor="ctr"/>
                </a:tc>
                <a:tc rowSpan="2">
                  <a:txBody>
                    <a:bodyPr/>
                    <a:lstStyle/>
                    <a:p>
                      <a:pPr marL="0" marR="0" algn="ctr">
                        <a:lnSpc>
                          <a:spcPct val="115000"/>
                        </a:lnSpc>
                        <a:spcBef>
                          <a:spcPts val="0"/>
                        </a:spcBef>
                        <a:spcAft>
                          <a:spcPts val="0"/>
                        </a:spcAft>
                      </a:pPr>
                      <a:r>
                        <a:rPr lang="en-US" sz="2000" b="1" dirty="0" err="1"/>
                        <a:t>Bahan</a:t>
                      </a:r>
                      <a:r>
                        <a:rPr lang="en-US" sz="2000" b="1" dirty="0"/>
                        <a:t> </a:t>
                      </a:r>
                      <a:r>
                        <a:rPr lang="en-US" sz="2000" b="1" dirty="0" err="1"/>
                        <a:t>Makanan</a:t>
                      </a:r>
                      <a:endParaRPr lang="en-US" sz="2000" b="1" dirty="0">
                        <a:latin typeface="Calibri"/>
                        <a:ea typeface="Calibri"/>
                        <a:cs typeface="Times New Roman"/>
                      </a:endParaRPr>
                    </a:p>
                  </a:txBody>
                  <a:tcPr marL="67767" marR="67767" marT="0" marB="0" anchor="ctr"/>
                </a:tc>
                <a:tc gridSpan="2">
                  <a:txBody>
                    <a:bodyPr/>
                    <a:lstStyle/>
                    <a:p>
                      <a:pPr marL="0" marR="0" algn="ctr">
                        <a:lnSpc>
                          <a:spcPct val="115000"/>
                        </a:lnSpc>
                        <a:spcBef>
                          <a:spcPts val="0"/>
                        </a:spcBef>
                        <a:spcAft>
                          <a:spcPts val="0"/>
                        </a:spcAft>
                      </a:pPr>
                      <a:r>
                        <a:rPr lang="en-US" sz="2000" b="1" dirty="0"/>
                        <a:t>Portion Size</a:t>
                      </a:r>
                      <a:endParaRPr lang="en-US" sz="2000" b="1" dirty="0">
                        <a:latin typeface="Calibri"/>
                        <a:ea typeface="Calibri"/>
                        <a:cs typeface="Times New Roman"/>
                      </a:endParaRPr>
                    </a:p>
                  </a:txBody>
                  <a:tcPr marL="67767" marR="67767" marT="0" marB="0" anchor="ctr"/>
                </a:tc>
                <a:tc hMerge="1">
                  <a:txBody>
                    <a:bodyPr/>
                    <a:lstStyle/>
                    <a:p>
                      <a:endParaRPr lang="en-US"/>
                    </a:p>
                  </a:txBody>
                  <a:tcPr/>
                </a:tc>
                <a:tc gridSpan="2">
                  <a:txBody>
                    <a:bodyPr/>
                    <a:lstStyle/>
                    <a:p>
                      <a:pPr marL="0" marR="0" algn="ctr">
                        <a:lnSpc>
                          <a:spcPct val="115000"/>
                        </a:lnSpc>
                        <a:spcBef>
                          <a:spcPts val="0"/>
                        </a:spcBef>
                        <a:spcAft>
                          <a:spcPts val="0"/>
                        </a:spcAft>
                      </a:pPr>
                      <a:r>
                        <a:rPr lang="en-US" sz="2000" b="1" dirty="0" err="1" smtClean="0"/>
                        <a:t>Jml</a:t>
                      </a:r>
                      <a:r>
                        <a:rPr lang="en-US" sz="2000" b="1" dirty="0" smtClean="0"/>
                        <a:t> </a:t>
                      </a:r>
                      <a:r>
                        <a:rPr lang="en-US" sz="2000" b="1" dirty="0" err="1"/>
                        <a:t>karbohidrat</a:t>
                      </a:r>
                      <a:endParaRPr lang="en-US" sz="2000" b="1" dirty="0">
                        <a:latin typeface="Calibri"/>
                        <a:ea typeface="Calibri"/>
                        <a:cs typeface="Times New Roman"/>
                      </a:endParaRPr>
                    </a:p>
                  </a:txBody>
                  <a:tcPr marL="67767" marR="67767" marT="0" marB="0"/>
                </a:tc>
                <a:tc hMerge="1">
                  <a:txBody>
                    <a:bodyPr/>
                    <a:lstStyle/>
                    <a:p>
                      <a:endParaRPr lang="en-US"/>
                    </a:p>
                  </a:txBody>
                  <a:tcPr/>
                </a:tc>
              </a:tr>
              <a:tr h="76795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2000" b="1" dirty="0" smtClean="0"/>
                        <a:t>URT</a:t>
                      </a:r>
                      <a:endParaRPr lang="en-US" sz="2000" b="1" dirty="0">
                        <a:latin typeface="Calibri"/>
                        <a:ea typeface="Calibri"/>
                        <a:cs typeface="Times New Roman"/>
                      </a:endParaRPr>
                    </a:p>
                  </a:txBody>
                  <a:tcPr marL="67767" marR="67767" marT="0" marB="0" anchor="ctr"/>
                </a:tc>
                <a:tc>
                  <a:txBody>
                    <a:bodyPr/>
                    <a:lstStyle/>
                    <a:p>
                      <a:pPr marL="0" marR="0" algn="ctr">
                        <a:lnSpc>
                          <a:spcPct val="115000"/>
                        </a:lnSpc>
                        <a:spcBef>
                          <a:spcPts val="0"/>
                        </a:spcBef>
                        <a:spcAft>
                          <a:spcPts val="0"/>
                        </a:spcAft>
                      </a:pPr>
                      <a:r>
                        <a:rPr lang="en-US" sz="2000" b="1" dirty="0"/>
                        <a:t>Gram</a:t>
                      </a:r>
                      <a:endParaRPr lang="en-US" sz="2000" b="1" dirty="0">
                        <a:latin typeface="Calibri"/>
                        <a:ea typeface="Calibri"/>
                        <a:cs typeface="Times New Roman"/>
                      </a:endParaRPr>
                    </a:p>
                  </a:txBody>
                  <a:tcPr marL="67767" marR="67767" marT="0" marB="0" anchor="ctr"/>
                </a:tc>
                <a:tc>
                  <a:txBody>
                    <a:bodyPr/>
                    <a:lstStyle/>
                    <a:p>
                      <a:pPr marL="0" marR="0" algn="ctr">
                        <a:lnSpc>
                          <a:spcPct val="115000"/>
                        </a:lnSpc>
                        <a:spcBef>
                          <a:spcPts val="0"/>
                        </a:spcBef>
                        <a:spcAft>
                          <a:spcPts val="0"/>
                        </a:spcAft>
                      </a:pPr>
                      <a:r>
                        <a:rPr lang="en-US" sz="2000" b="1" dirty="0"/>
                        <a:t>Gram</a:t>
                      </a:r>
                      <a:endParaRPr lang="en-US" sz="2000" b="1" dirty="0">
                        <a:latin typeface="Calibri"/>
                        <a:ea typeface="Calibri"/>
                        <a:cs typeface="Times New Roman"/>
                      </a:endParaRPr>
                    </a:p>
                  </a:txBody>
                  <a:tcPr marL="67767" marR="67767" marT="0" marB="0" anchor="ctr"/>
                </a:tc>
                <a:tc>
                  <a:txBody>
                    <a:bodyPr/>
                    <a:lstStyle/>
                    <a:p>
                      <a:pPr marL="0" marR="0" algn="ctr">
                        <a:lnSpc>
                          <a:spcPct val="115000"/>
                        </a:lnSpc>
                        <a:spcBef>
                          <a:spcPts val="0"/>
                        </a:spcBef>
                        <a:spcAft>
                          <a:spcPts val="0"/>
                        </a:spcAft>
                      </a:pPr>
                      <a:r>
                        <a:rPr lang="en-US" sz="2000" b="1" dirty="0"/>
                        <a:t>Serving</a:t>
                      </a:r>
                      <a:endParaRPr lang="en-US" sz="2000" b="1" dirty="0">
                        <a:latin typeface="Calibri"/>
                        <a:ea typeface="Calibri"/>
                        <a:cs typeface="Times New Roman"/>
                      </a:endParaRPr>
                    </a:p>
                  </a:txBody>
                  <a:tcPr marL="67767" marR="67767" marT="0" marB="0" anchor="ctr"/>
                </a:tc>
              </a:tr>
              <a:tr h="2303869">
                <a:tc rowSpan="2">
                  <a:txBody>
                    <a:bodyPr/>
                    <a:lstStyle/>
                    <a:p>
                      <a:pPr marL="0" marR="0">
                        <a:lnSpc>
                          <a:spcPct val="115000"/>
                        </a:lnSpc>
                        <a:spcBef>
                          <a:spcPts val="0"/>
                        </a:spcBef>
                        <a:spcAft>
                          <a:spcPts val="0"/>
                        </a:spcAft>
                      </a:pPr>
                      <a:r>
                        <a:rPr lang="en-US" sz="2000" dirty="0" err="1"/>
                        <a:t>Sarapan</a:t>
                      </a:r>
                      <a:endParaRPr lang="en-US" sz="2000" dirty="0">
                        <a:latin typeface="Calibri"/>
                        <a:ea typeface="Calibri"/>
                        <a:cs typeface="Times New Roman"/>
                      </a:endParaRPr>
                    </a:p>
                  </a:txBody>
                  <a:tcPr marL="67767" marR="67767" marT="0" marB="0"/>
                </a:tc>
                <a:tc rowSpan="2">
                  <a:txBody>
                    <a:bodyPr/>
                    <a:lstStyle/>
                    <a:p>
                      <a:pPr marL="0" marR="0">
                        <a:lnSpc>
                          <a:spcPct val="115000"/>
                        </a:lnSpc>
                        <a:spcBef>
                          <a:spcPts val="0"/>
                        </a:spcBef>
                        <a:spcAft>
                          <a:spcPts val="0"/>
                        </a:spcAft>
                      </a:pPr>
                      <a:r>
                        <a:rPr lang="en-US" sz="2000" dirty="0" err="1"/>
                        <a:t>Nasi</a:t>
                      </a:r>
                      <a:r>
                        <a:rPr lang="en-US" sz="2000" dirty="0"/>
                        <a:t> </a:t>
                      </a:r>
                      <a:r>
                        <a:rPr lang="en-US" sz="2000" dirty="0" err="1"/>
                        <a:t>putih</a:t>
                      </a:r>
                      <a:endParaRPr lang="en-US" sz="2000" dirty="0"/>
                    </a:p>
                    <a:p>
                      <a:pPr marL="0" marR="0">
                        <a:lnSpc>
                          <a:spcPct val="115000"/>
                        </a:lnSpc>
                        <a:spcBef>
                          <a:spcPts val="0"/>
                        </a:spcBef>
                        <a:spcAft>
                          <a:spcPts val="0"/>
                        </a:spcAft>
                      </a:pPr>
                      <a:r>
                        <a:rPr lang="en-US" sz="2000" dirty="0" err="1"/>
                        <a:t>Ayam</a:t>
                      </a:r>
                      <a:r>
                        <a:rPr lang="en-US" sz="2000" dirty="0"/>
                        <a:t> </a:t>
                      </a:r>
                      <a:r>
                        <a:rPr lang="en-US" sz="2000" dirty="0" err="1" smtClean="0"/>
                        <a:t>grg</a:t>
                      </a:r>
                      <a:endParaRPr lang="en-US" sz="2000" dirty="0" smtClean="0"/>
                    </a:p>
                    <a:p>
                      <a:pPr marL="0" marR="0">
                        <a:lnSpc>
                          <a:spcPct val="115000"/>
                        </a:lnSpc>
                        <a:spcBef>
                          <a:spcPts val="0"/>
                        </a:spcBef>
                        <a:spcAft>
                          <a:spcPts val="0"/>
                        </a:spcAft>
                      </a:pPr>
                      <a:endParaRPr lang="en-US" sz="2000" dirty="0"/>
                    </a:p>
                    <a:p>
                      <a:pPr marL="0" marR="0">
                        <a:lnSpc>
                          <a:spcPct val="115000"/>
                        </a:lnSpc>
                        <a:spcBef>
                          <a:spcPts val="0"/>
                        </a:spcBef>
                        <a:spcAft>
                          <a:spcPts val="0"/>
                        </a:spcAft>
                      </a:pPr>
                      <a:r>
                        <a:rPr lang="en-US" sz="2000" dirty="0" smtClean="0"/>
                        <a:t>Tempe</a:t>
                      </a:r>
                      <a:r>
                        <a:rPr lang="en-US" sz="2000" baseline="0" dirty="0" smtClean="0"/>
                        <a:t> </a:t>
                      </a:r>
                      <a:r>
                        <a:rPr lang="en-US" sz="2000" baseline="0" dirty="0" err="1" smtClean="0"/>
                        <a:t>grg</a:t>
                      </a:r>
                      <a:r>
                        <a:rPr lang="en-US" sz="2000" baseline="0" dirty="0" smtClean="0"/>
                        <a:t> </a:t>
                      </a:r>
                    </a:p>
                    <a:p>
                      <a:pPr marL="0" marR="0">
                        <a:lnSpc>
                          <a:spcPct val="115000"/>
                        </a:lnSpc>
                        <a:spcBef>
                          <a:spcPts val="0"/>
                        </a:spcBef>
                        <a:spcAft>
                          <a:spcPts val="0"/>
                        </a:spcAft>
                      </a:pPr>
                      <a:endParaRPr lang="en-US" sz="2000" baseline="0" dirty="0" smtClean="0"/>
                    </a:p>
                    <a:p>
                      <a:pPr marL="0" marR="0">
                        <a:lnSpc>
                          <a:spcPct val="115000"/>
                        </a:lnSpc>
                        <a:spcBef>
                          <a:spcPts val="0"/>
                        </a:spcBef>
                        <a:spcAft>
                          <a:spcPts val="0"/>
                        </a:spcAft>
                      </a:pPr>
                      <a:r>
                        <a:rPr lang="en-US" sz="2000" dirty="0" err="1" smtClean="0"/>
                        <a:t>Pecel</a:t>
                      </a:r>
                      <a:r>
                        <a:rPr lang="en-US" sz="2000" dirty="0" smtClean="0"/>
                        <a:t> </a:t>
                      </a:r>
                      <a:endParaRPr lang="en-US" sz="2000" dirty="0"/>
                    </a:p>
                    <a:p>
                      <a:pPr marL="0" marR="0">
                        <a:lnSpc>
                          <a:spcPct val="115000"/>
                        </a:lnSpc>
                        <a:spcBef>
                          <a:spcPts val="0"/>
                        </a:spcBef>
                        <a:spcAft>
                          <a:spcPts val="0"/>
                        </a:spcAft>
                      </a:pPr>
                      <a:endParaRPr lang="en-US" sz="2000" dirty="0" smtClean="0"/>
                    </a:p>
                    <a:p>
                      <a:pPr marL="0" marR="0">
                        <a:lnSpc>
                          <a:spcPct val="115000"/>
                        </a:lnSpc>
                        <a:spcBef>
                          <a:spcPts val="0"/>
                        </a:spcBef>
                        <a:spcAft>
                          <a:spcPts val="0"/>
                        </a:spcAft>
                      </a:pPr>
                      <a:endParaRPr lang="en-US" sz="2000" dirty="0" smtClean="0"/>
                    </a:p>
                    <a:p>
                      <a:pPr marL="0" marR="0">
                        <a:lnSpc>
                          <a:spcPct val="115000"/>
                        </a:lnSpc>
                        <a:spcBef>
                          <a:spcPts val="0"/>
                        </a:spcBef>
                        <a:spcAft>
                          <a:spcPts val="0"/>
                        </a:spcAft>
                      </a:pPr>
                      <a:r>
                        <a:rPr lang="en-US" sz="2000" dirty="0" err="1" smtClean="0"/>
                        <a:t>Teh</a:t>
                      </a:r>
                      <a:r>
                        <a:rPr lang="en-US" sz="2000" dirty="0" smtClean="0"/>
                        <a:t> </a:t>
                      </a:r>
                      <a:r>
                        <a:rPr lang="en-US" sz="2000" dirty="0" err="1"/>
                        <a:t>manis</a:t>
                      </a:r>
                      <a:endParaRPr lang="en-US" sz="2000" dirty="0">
                        <a:latin typeface="Calibri"/>
                        <a:ea typeface="Calibri"/>
                        <a:cs typeface="Times New Roman"/>
                      </a:endParaRPr>
                    </a:p>
                  </a:txBody>
                  <a:tcPr marL="67767" marR="67767" marT="0" marB="0"/>
                </a:tc>
                <a:tc rowSpan="2">
                  <a:txBody>
                    <a:bodyPr/>
                    <a:lstStyle/>
                    <a:p>
                      <a:pPr marL="0" marR="0">
                        <a:lnSpc>
                          <a:spcPct val="115000"/>
                        </a:lnSpc>
                        <a:spcBef>
                          <a:spcPts val="0"/>
                        </a:spcBef>
                        <a:spcAft>
                          <a:spcPts val="0"/>
                        </a:spcAft>
                      </a:pPr>
                      <a:r>
                        <a:rPr lang="en-US" sz="2000" dirty="0" err="1"/>
                        <a:t>Nasi</a:t>
                      </a:r>
                      <a:r>
                        <a:rPr lang="en-US" sz="2000" dirty="0"/>
                        <a:t> </a:t>
                      </a:r>
                    </a:p>
                    <a:p>
                      <a:pPr marL="0" marR="0">
                        <a:lnSpc>
                          <a:spcPct val="115000"/>
                        </a:lnSpc>
                        <a:spcBef>
                          <a:spcPts val="0"/>
                        </a:spcBef>
                        <a:spcAft>
                          <a:spcPts val="0"/>
                        </a:spcAft>
                      </a:pPr>
                      <a:r>
                        <a:rPr lang="en-US" sz="2000" dirty="0" err="1"/>
                        <a:t>Ayam</a:t>
                      </a:r>
                      <a:r>
                        <a:rPr lang="en-US" sz="2000" dirty="0"/>
                        <a:t> </a:t>
                      </a:r>
                    </a:p>
                    <a:p>
                      <a:pPr marL="0" marR="0">
                        <a:lnSpc>
                          <a:spcPct val="115000"/>
                        </a:lnSpc>
                        <a:spcBef>
                          <a:spcPts val="0"/>
                        </a:spcBef>
                        <a:spcAft>
                          <a:spcPts val="0"/>
                        </a:spcAft>
                      </a:pPr>
                      <a:r>
                        <a:rPr lang="en-US" sz="2000" dirty="0" err="1"/>
                        <a:t>Minyak</a:t>
                      </a:r>
                      <a:endParaRPr lang="en-US" sz="2000" dirty="0"/>
                    </a:p>
                    <a:p>
                      <a:pPr marL="0" marR="0">
                        <a:lnSpc>
                          <a:spcPct val="115000"/>
                        </a:lnSpc>
                        <a:spcBef>
                          <a:spcPts val="0"/>
                        </a:spcBef>
                        <a:spcAft>
                          <a:spcPts val="0"/>
                        </a:spcAft>
                      </a:pPr>
                      <a:r>
                        <a:rPr lang="en-US" sz="2000" dirty="0" smtClean="0"/>
                        <a:t>Tempe</a:t>
                      </a:r>
                      <a:endParaRPr lang="en-US" sz="2000" dirty="0"/>
                    </a:p>
                    <a:p>
                      <a:pPr marL="0" marR="0">
                        <a:lnSpc>
                          <a:spcPct val="115000"/>
                        </a:lnSpc>
                        <a:spcBef>
                          <a:spcPts val="0"/>
                        </a:spcBef>
                        <a:spcAft>
                          <a:spcPts val="0"/>
                        </a:spcAft>
                      </a:pPr>
                      <a:r>
                        <a:rPr lang="en-US" sz="2000" dirty="0" err="1"/>
                        <a:t>Minyak</a:t>
                      </a:r>
                      <a:endParaRPr lang="en-US" sz="2000" dirty="0"/>
                    </a:p>
                    <a:p>
                      <a:pPr marL="0" marR="0">
                        <a:lnSpc>
                          <a:spcPct val="115000"/>
                        </a:lnSpc>
                        <a:spcBef>
                          <a:spcPts val="0"/>
                        </a:spcBef>
                        <a:spcAft>
                          <a:spcPts val="0"/>
                        </a:spcAft>
                      </a:pPr>
                      <a:r>
                        <a:rPr lang="en-US" sz="2000" dirty="0" err="1"/>
                        <a:t>Bayam</a:t>
                      </a:r>
                      <a:endParaRPr lang="en-US" sz="2000" dirty="0"/>
                    </a:p>
                    <a:p>
                      <a:pPr marL="0" marR="0">
                        <a:lnSpc>
                          <a:spcPct val="115000"/>
                        </a:lnSpc>
                        <a:spcBef>
                          <a:spcPts val="0"/>
                        </a:spcBef>
                        <a:spcAft>
                          <a:spcPts val="0"/>
                        </a:spcAft>
                      </a:pPr>
                      <a:r>
                        <a:rPr lang="en-US" sz="2000" dirty="0" err="1"/>
                        <a:t>Taoge</a:t>
                      </a:r>
                      <a:r>
                        <a:rPr lang="en-US" sz="2000" dirty="0"/>
                        <a:t> </a:t>
                      </a:r>
                    </a:p>
                    <a:p>
                      <a:pPr marL="0" marR="0">
                        <a:lnSpc>
                          <a:spcPct val="115000"/>
                        </a:lnSpc>
                        <a:spcBef>
                          <a:spcPts val="0"/>
                        </a:spcBef>
                        <a:spcAft>
                          <a:spcPts val="0"/>
                        </a:spcAft>
                      </a:pPr>
                      <a:r>
                        <a:rPr lang="en-US" sz="2000" dirty="0" err="1" smtClean="0"/>
                        <a:t>Kcang</a:t>
                      </a:r>
                      <a:r>
                        <a:rPr lang="en-US" sz="2000" baseline="0" dirty="0" smtClean="0"/>
                        <a:t> </a:t>
                      </a:r>
                      <a:r>
                        <a:rPr lang="en-US" sz="2000" baseline="0" dirty="0" err="1" smtClean="0"/>
                        <a:t>tnh</a:t>
                      </a:r>
                      <a:endParaRPr lang="en-US" sz="2000" dirty="0"/>
                    </a:p>
                    <a:p>
                      <a:pPr marL="0" marR="0">
                        <a:lnSpc>
                          <a:spcPct val="115000"/>
                        </a:lnSpc>
                        <a:spcBef>
                          <a:spcPts val="0"/>
                        </a:spcBef>
                        <a:spcAft>
                          <a:spcPts val="0"/>
                        </a:spcAft>
                      </a:pPr>
                      <a:r>
                        <a:rPr lang="en-US" sz="2000" dirty="0" err="1"/>
                        <a:t>Gula</a:t>
                      </a:r>
                      <a:r>
                        <a:rPr lang="en-US" sz="2000" dirty="0"/>
                        <a:t> </a:t>
                      </a:r>
                      <a:r>
                        <a:rPr lang="en-US" sz="2000" dirty="0" err="1"/>
                        <a:t>pasir</a:t>
                      </a:r>
                      <a:endParaRPr lang="en-US" sz="2000" dirty="0">
                        <a:latin typeface="Calibri"/>
                        <a:ea typeface="Calibri"/>
                        <a:cs typeface="Times New Roman"/>
                      </a:endParaRPr>
                    </a:p>
                  </a:txBody>
                  <a:tcPr marL="67767" marR="67767" marT="0" marB="0"/>
                </a:tc>
                <a:tc rowSpan="2">
                  <a:txBody>
                    <a:bodyPr/>
                    <a:lstStyle/>
                    <a:p>
                      <a:pPr marL="0" marR="0" algn="ctr">
                        <a:lnSpc>
                          <a:spcPct val="115000"/>
                        </a:lnSpc>
                        <a:spcBef>
                          <a:spcPts val="0"/>
                        </a:spcBef>
                        <a:spcAft>
                          <a:spcPts val="0"/>
                        </a:spcAft>
                      </a:pPr>
                      <a:r>
                        <a:rPr lang="en-US" sz="2000" dirty="0" smtClean="0"/>
                        <a:t>1 </a:t>
                      </a:r>
                      <a:r>
                        <a:rPr lang="en-US" sz="2000" dirty="0" err="1"/>
                        <a:t>gls</a:t>
                      </a:r>
                      <a:endParaRPr lang="en-US" sz="2000" dirty="0"/>
                    </a:p>
                    <a:p>
                      <a:pPr marL="0" marR="0" algn="ctr">
                        <a:lnSpc>
                          <a:spcPct val="115000"/>
                        </a:lnSpc>
                        <a:spcBef>
                          <a:spcPts val="0"/>
                        </a:spcBef>
                        <a:spcAft>
                          <a:spcPts val="0"/>
                        </a:spcAft>
                      </a:pPr>
                      <a:r>
                        <a:rPr lang="en-US" sz="2000" dirty="0"/>
                        <a:t>1 </a:t>
                      </a:r>
                      <a:r>
                        <a:rPr lang="en-US" sz="2000" dirty="0" err="1"/>
                        <a:t>ptg</a:t>
                      </a:r>
                      <a:r>
                        <a:rPr lang="en-US" sz="2000" dirty="0"/>
                        <a:t> </a:t>
                      </a:r>
                      <a:r>
                        <a:rPr lang="en-US" sz="2000" dirty="0" err="1"/>
                        <a:t>sdg</a:t>
                      </a:r>
                      <a:endParaRPr lang="en-US" sz="2000" dirty="0"/>
                    </a:p>
                    <a:p>
                      <a:pPr marL="0" marR="0" algn="ctr">
                        <a:lnSpc>
                          <a:spcPct val="115000"/>
                        </a:lnSpc>
                        <a:spcBef>
                          <a:spcPts val="0"/>
                        </a:spcBef>
                        <a:spcAft>
                          <a:spcPts val="0"/>
                        </a:spcAft>
                      </a:pPr>
                      <a:r>
                        <a:rPr lang="en-US" sz="2000" dirty="0"/>
                        <a:t>½ </a:t>
                      </a:r>
                      <a:r>
                        <a:rPr lang="en-US" sz="2000" dirty="0" err="1"/>
                        <a:t>sdm</a:t>
                      </a:r>
                      <a:endParaRPr lang="en-US" sz="2000" dirty="0"/>
                    </a:p>
                    <a:p>
                      <a:pPr marL="0" marR="0" algn="ctr">
                        <a:lnSpc>
                          <a:spcPct val="115000"/>
                        </a:lnSpc>
                        <a:spcBef>
                          <a:spcPts val="0"/>
                        </a:spcBef>
                        <a:spcAft>
                          <a:spcPts val="0"/>
                        </a:spcAft>
                      </a:pPr>
                      <a:r>
                        <a:rPr lang="en-US" sz="2000" dirty="0"/>
                        <a:t>2 </a:t>
                      </a:r>
                      <a:r>
                        <a:rPr lang="en-US" sz="2000" dirty="0" err="1"/>
                        <a:t>ptg</a:t>
                      </a:r>
                      <a:r>
                        <a:rPr lang="en-US" sz="2000" dirty="0"/>
                        <a:t> </a:t>
                      </a:r>
                      <a:r>
                        <a:rPr lang="en-US" sz="2000" dirty="0" err="1"/>
                        <a:t>sdg</a:t>
                      </a:r>
                      <a:endParaRPr lang="en-US" sz="2000" dirty="0"/>
                    </a:p>
                    <a:p>
                      <a:pPr marL="0" marR="0" algn="ctr">
                        <a:lnSpc>
                          <a:spcPct val="115000"/>
                        </a:lnSpc>
                        <a:spcBef>
                          <a:spcPts val="0"/>
                        </a:spcBef>
                        <a:spcAft>
                          <a:spcPts val="0"/>
                        </a:spcAft>
                      </a:pPr>
                      <a:r>
                        <a:rPr lang="en-US" sz="2000" dirty="0"/>
                        <a:t>½ </a:t>
                      </a:r>
                      <a:r>
                        <a:rPr lang="en-US" sz="2000" dirty="0" err="1"/>
                        <a:t>sdm</a:t>
                      </a:r>
                      <a:endParaRPr lang="en-US" sz="2000" dirty="0"/>
                    </a:p>
                    <a:p>
                      <a:pPr marL="0" marR="0" algn="ctr">
                        <a:lnSpc>
                          <a:spcPct val="115000"/>
                        </a:lnSpc>
                        <a:spcBef>
                          <a:spcPts val="0"/>
                        </a:spcBef>
                        <a:spcAft>
                          <a:spcPts val="0"/>
                        </a:spcAft>
                      </a:pPr>
                      <a:r>
                        <a:rPr lang="en-US" sz="2000" dirty="0"/>
                        <a:t>½ </a:t>
                      </a:r>
                      <a:r>
                        <a:rPr lang="en-US" sz="2000" dirty="0" err="1"/>
                        <a:t>gls</a:t>
                      </a:r>
                      <a:endParaRPr lang="en-US" sz="2000" dirty="0"/>
                    </a:p>
                    <a:p>
                      <a:pPr marL="0" marR="0" algn="ctr">
                        <a:lnSpc>
                          <a:spcPct val="115000"/>
                        </a:lnSpc>
                        <a:spcBef>
                          <a:spcPts val="0"/>
                        </a:spcBef>
                        <a:spcAft>
                          <a:spcPts val="0"/>
                        </a:spcAft>
                      </a:pPr>
                      <a:r>
                        <a:rPr lang="en-US" sz="2000" dirty="0"/>
                        <a:t>¼ </a:t>
                      </a:r>
                      <a:r>
                        <a:rPr lang="en-US" sz="2000" dirty="0" err="1"/>
                        <a:t>gls</a:t>
                      </a:r>
                      <a:endParaRPr lang="en-US" sz="2000" dirty="0"/>
                    </a:p>
                    <a:p>
                      <a:pPr marL="0" marR="0" algn="ctr">
                        <a:lnSpc>
                          <a:spcPct val="115000"/>
                        </a:lnSpc>
                        <a:spcBef>
                          <a:spcPts val="0"/>
                        </a:spcBef>
                        <a:spcAft>
                          <a:spcPts val="0"/>
                        </a:spcAft>
                      </a:pPr>
                      <a:r>
                        <a:rPr lang="en-US" sz="2000" dirty="0"/>
                        <a:t>2 </a:t>
                      </a:r>
                      <a:r>
                        <a:rPr lang="en-US" sz="2000" dirty="0" err="1"/>
                        <a:t>sdm</a:t>
                      </a:r>
                      <a:endParaRPr lang="en-US" sz="2000" dirty="0"/>
                    </a:p>
                    <a:p>
                      <a:pPr marL="0" marR="0" algn="ctr">
                        <a:lnSpc>
                          <a:spcPct val="115000"/>
                        </a:lnSpc>
                        <a:spcBef>
                          <a:spcPts val="0"/>
                        </a:spcBef>
                        <a:spcAft>
                          <a:spcPts val="0"/>
                        </a:spcAft>
                      </a:pPr>
                      <a:r>
                        <a:rPr lang="en-US" sz="2000" dirty="0"/>
                        <a:t>2 </a:t>
                      </a:r>
                      <a:r>
                        <a:rPr lang="en-US" sz="2000" dirty="0" err="1"/>
                        <a:t>sdm</a:t>
                      </a:r>
                      <a:endParaRPr lang="en-US" sz="2000" dirty="0">
                        <a:latin typeface="Calibri"/>
                        <a:ea typeface="Calibri"/>
                        <a:cs typeface="Times New Roman"/>
                      </a:endParaRPr>
                    </a:p>
                  </a:txBody>
                  <a:tcPr marL="67767" marR="67767" marT="0" marB="0"/>
                </a:tc>
                <a:tc rowSpan="2">
                  <a:txBody>
                    <a:bodyPr/>
                    <a:lstStyle/>
                    <a:p>
                      <a:pPr marL="0" marR="0" algn="ctr">
                        <a:lnSpc>
                          <a:spcPct val="115000"/>
                        </a:lnSpc>
                        <a:spcBef>
                          <a:spcPts val="0"/>
                        </a:spcBef>
                        <a:spcAft>
                          <a:spcPts val="0"/>
                        </a:spcAft>
                      </a:pPr>
                      <a:r>
                        <a:rPr lang="en-US" sz="2000" dirty="0" smtClean="0"/>
                        <a:t>130</a:t>
                      </a:r>
                    </a:p>
                    <a:p>
                      <a:pPr marL="0" marR="0" algn="ctr">
                        <a:lnSpc>
                          <a:spcPct val="115000"/>
                        </a:lnSpc>
                        <a:spcBef>
                          <a:spcPts val="0"/>
                        </a:spcBef>
                        <a:spcAft>
                          <a:spcPts val="0"/>
                        </a:spcAft>
                      </a:pPr>
                      <a:r>
                        <a:rPr lang="en-US" sz="2000" dirty="0" smtClean="0"/>
                        <a:t>50</a:t>
                      </a:r>
                      <a:endParaRPr lang="en-US" sz="2000" dirty="0"/>
                    </a:p>
                    <a:p>
                      <a:pPr marL="0" marR="0" algn="ctr">
                        <a:lnSpc>
                          <a:spcPct val="115000"/>
                        </a:lnSpc>
                        <a:spcBef>
                          <a:spcPts val="0"/>
                        </a:spcBef>
                        <a:spcAft>
                          <a:spcPts val="0"/>
                        </a:spcAft>
                      </a:pPr>
                      <a:r>
                        <a:rPr lang="en-US" sz="2000" dirty="0"/>
                        <a:t>5</a:t>
                      </a:r>
                    </a:p>
                    <a:p>
                      <a:pPr marL="0" marR="0" algn="ctr">
                        <a:lnSpc>
                          <a:spcPct val="115000"/>
                        </a:lnSpc>
                        <a:spcBef>
                          <a:spcPts val="0"/>
                        </a:spcBef>
                        <a:spcAft>
                          <a:spcPts val="0"/>
                        </a:spcAft>
                      </a:pPr>
                      <a:r>
                        <a:rPr lang="en-US" sz="2000" dirty="0"/>
                        <a:t>50</a:t>
                      </a:r>
                    </a:p>
                    <a:p>
                      <a:pPr marL="0" marR="0" algn="ctr">
                        <a:lnSpc>
                          <a:spcPct val="115000"/>
                        </a:lnSpc>
                        <a:spcBef>
                          <a:spcPts val="0"/>
                        </a:spcBef>
                        <a:spcAft>
                          <a:spcPts val="0"/>
                        </a:spcAft>
                      </a:pPr>
                      <a:r>
                        <a:rPr lang="en-US" sz="2000" dirty="0"/>
                        <a:t>5</a:t>
                      </a:r>
                    </a:p>
                    <a:p>
                      <a:pPr marL="0" marR="0" algn="ctr">
                        <a:lnSpc>
                          <a:spcPct val="115000"/>
                        </a:lnSpc>
                        <a:spcBef>
                          <a:spcPts val="0"/>
                        </a:spcBef>
                        <a:spcAft>
                          <a:spcPts val="0"/>
                        </a:spcAft>
                      </a:pPr>
                      <a:r>
                        <a:rPr lang="en-US" sz="2000" dirty="0"/>
                        <a:t>50</a:t>
                      </a:r>
                    </a:p>
                    <a:p>
                      <a:pPr marL="0" marR="0" algn="ctr">
                        <a:lnSpc>
                          <a:spcPct val="115000"/>
                        </a:lnSpc>
                        <a:spcBef>
                          <a:spcPts val="0"/>
                        </a:spcBef>
                        <a:spcAft>
                          <a:spcPts val="0"/>
                        </a:spcAft>
                      </a:pPr>
                      <a:r>
                        <a:rPr lang="en-US" sz="2000" dirty="0"/>
                        <a:t>25</a:t>
                      </a:r>
                    </a:p>
                    <a:p>
                      <a:pPr marL="0" marR="0" algn="ctr">
                        <a:lnSpc>
                          <a:spcPct val="115000"/>
                        </a:lnSpc>
                        <a:spcBef>
                          <a:spcPts val="0"/>
                        </a:spcBef>
                        <a:spcAft>
                          <a:spcPts val="0"/>
                        </a:spcAft>
                      </a:pPr>
                      <a:r>
                        <a:rPr lang="en-US" sz="2000" dirty="0"/>
                        <a:t>20</a:t>
                      </a:r>
                    </a:p>
                    <a:p>
                      <a:pPr marL="0" marR="0" algn="ctr">
                        <a:lnSpc>
                          <a:spcPct val="115000"/>
                        </a:lnSpc>
                        <a:spcBef>
                          <a:spcPts val="0"/>
                        </a:spcBef>
                        <a:spcAft>
                          <a:spcPts val="0"/>
                        </a:spcAft>
                      </a:pPr>
                      <a:r>
                        <a:rPr lang="en-US" sz="2000" dirty="0"/>
                        <a:t>20</a:t>
                      </a:r>
                      <a:endParaRPr lang="en-US" sz="2000" dirty="0">
                        <a:latin typeface="Calibri"/>
                        <a:ea typeface="Calibri"/>
                        <a:cs typeface="Times New Roman"/>
                      </a:endParaRPr>
                    </a:p>
                  </a:txBody>
                  <a:tcPr marL="67767" marR="67767" marT="0" marB="0"/>
                </a:tc>
                <a:tc>
                  <a:txBody>
                    <a:bodyPr/>
                    <a:lstStyle/>
                    <a:p>
                      <a:pPr marL="0" marR="0" algn="ctr">
                        <a:lnSpc>
                          <a:spcPct val="115000"/>
                        </a:lnSpc>
                        <a:spcBef>
                          <a:spcPts val="0"/>
                        </a:spcBef>
                        <a:spcAft>
                          <a:spcPts val="0"/>
                        </a:spcAft>
                      </a:pPr>
                      <a:r>
                        <a:rPr lang="en-US" sz="2000" dirty="0" smtClean="0"/>
                        <a:t>60</a:t>
                      </a:r>
                      <a:endParaRPr lang="en-US" sz="2000" dirty="0"/>
                    </a:p>
                    <a:p>
                      <a:pPr marL="0" marR="0" algn="ctr">
                        <a:lnSpc>
                          <a:spcPct val="115000"/>
                        </a:lnSpc>
                        <a:spcBef>
                          <a:spcPts val="0"/>
                        </a:spcBef>
                        <a:spcAft>
                          <a:spcPts val="0"/>
                        </a:spcAft>
                      </a:pPr>
                      <a:r>
                        <a:rPr lang="en-US" sz="2000" dirty="0"/>
                        <a:t>-</a:t>
                      </a:r>
                    </a:p>
                    <a:p>
                      <a:pPr marL="0" marR="0" algn="ctr">
                        <a:lnSpc>
                          <a:spcPct val="115000"/>
                        </a:lnSpc>
                        <a:spcBef>
                          <a:spcPts val="0"/>
                        </a:spcBef>
                        <a:spcAft>
                          <a:spcPts val="0"/>
                        </a:spcAft>
                      </a:pPr>
                      <a:r>
                        <a:rPr lang="en-US" sz="2000" dirty="0"/>
                        <a:t>-</a:t>
                      </a:r>
                    </a:p>
                    <a:p>
                      <a:pPr marL="0" marR="0" algn="ctr">
                        <a:lnSpc>
                          <a:spcPct val="115000"/>
                        </a:lnSpc>
                        <a:spcBef>
                          <a:spcPts val="0"/>
                        </a:spcBef>
                        <a:spcAft>
                          <a:spcPts val="0"/>
                        </a:spcAft>
                      </a:pPr>
                      <a:r>
                        <a:rPr lang="en-US" sz="2000" dirty="0"/>
                        <a:t>8</a:t>
                      </a:r>
                    </a:p>
                    <a:p>
                      <a:pPr marL="0" marR="0" algn="ctr">
                        <a:lnSpc>
                          <a:spcPct val="115000"/>
                        </a:lnSpc>
                        <a:spcBef>
                          <a:spcPts val="0"/>
                        </a:spcBef>
                        <a:spcAft>
                          <a:spcPts val="0"/>
                        </a:spcAft>
                      </a:pPr>
                      <a:r>
                        <a:rPr lang="en-US" sz="2000" dirty="0"/>
                        <a:t>-</a:t>
                      </a:r>
                    </a:p>
                    <a:p>
                      <a:pPr marL="0" marR="0" algn="ctr">
                        <a:lnSpc>
                          <a:spcPct val="115000"/>
                        </a:lnSpc>
                        <a:spcBef>
                          <a:spcPts val="0"/>
                        </a:spcBef>
                        <a:spcAft>
                          <a:spcPts val="0"/>
                        </a:spcAft>
                      </a:pPr>
                      <a:r>
                        <a:rPr lang="en-US" sz="2000" dirty="0"/>
                        <a:t>5</a:t>
                      </a:r>
                    </a:p>
                    <a:p>
                      <a:pPr marL="0" marR="0" algn="ctr">
                        <a:lnSpc>
                          <a:spcPct val="115000"/>
                        </a:lnSpc>
                        <a:spcBef>
                          <a:spcPts val="0"/>
                        </a:spcBef>
                        <a:spcAft>
                          <a:spcPts val="0"/>
                        </a:spcAft>
                      </a:pPr>
                      <a:r>
                        <a:rPr lang="en-US" sz="2000" dirty="0"/>
                        <a:t>-</a:t>
                      </a:r>
                    </a:p>
                    <a:p>
                      <a:pPr marL="0" marR="0" algn="ctr">
                        <a:lnSpc>
                          <a:spcPct val="115000"/>
                        </a:lnSpc>
                        <a:spcBef>
                          <a:spcPts val="0"/>
                        </a:spcBef>
                        <a:spcAft>
                          <a:spcPts val="0"/>
                        </a:spcAft>
                      </a:pPr>
                      <a:r>
                        <a:rPr lang="en-US" sz="2000" dirty="0"/>
                        <a:t>8</a:t>
                      </a:r>
                    </a:p>
                    <a:p>
                      <a:pPr marL="0" marR="0" algn="ctr">
                        <a:lnSpc>
                          <a:spcPct val="115000"/>
                        </a:lnSpc>
                        <a:spcBef>
                          <a:spcPts val="0"/>
                        </a:spcBef>
                        <a:spcAft>
                          <a:spcPts val="0"/>
                        </a:spcAft>
                      </a:pPr>
                      <a:r>
                        <a:rPr lang="en-US" sz="2000" dirty="0"/>
                        <a:t>20</a:t>
                      </a:r>
                      <a:endParaRPr lang="en-US" sz="2000" dirty="0">
                        <a:latin typeface="Calibri"/>
                        <a:ea typeface="Calibri"/>
                        <a:cs typeface="Times New Roman"/>
                      </a:endParaRPr>
                    </a:p>
                  </a:txBody>
                  <a:tcPr marL="67767" marR="67767" marT="0" marB="0"/>
                </a:tc>
                <a:tc>
                  <a:txBody>
                    <a:bodyPr/>
                    <a:lstStyle/>
                    <a:p>
                      <a:pPr marL="0" marR="0" algn="ctr">
                        <a:lnSpc>
                          <a:spcPct val="115000"/>
                        </a:lnSpc>
                        <a:spcBef>
                          <a:spcPts val="0"/>
                        </a:spcBef>
                        <a:spcAft>
                          <a:spcPts val="0"/>
                        </a:spcAft>
                      </a:pPr>
                      <a:r>
                        <a:rPr lang="en-US" sz="2000" dirty="0"/>
                        <a:t>6 ½ </a:t>
                      </a:r>
                    </a:p>
                    <a:p>
                      <a:pPr marL="0" marR="0" algn="ctr">
                        <a:lnSpc>
                          <a:spcPct val="115000"/>
                        </a:lnSpc>
                        <a:spcBef>
                          <a:spcPts val="0"/>
                        </a:spcBef>
                        <a:spcAft>
                          <a:spcPts val="0"/>
                        </a:spcAft>
                      </a:pPr>
                      <a:r>
                        <a:rPr lang="en-US" sz="2000" dirty="0"/>
                        <a:t>-</a:t>
                      </a:r>
                    </a:p>
                    <a:p>
                      <a:pPr marL="0" marR="0" algn="ctr">
                        <a:lnSpc>
                          <a:spcPct val="115000"/>
                        </a:lnSpc>
                        <a:spcBef>
                          <a:spcPts val="0"/>
                        </a:spcBef>
                        <a:spcAft>
                          <a:spcPts val="0"/>
                        </a:spcAft>
                      </a:pPr>
                      <a:r>
                        <a:rPr lang="en-US" sz="2000" dirty="0"/>
                        <a:t>-</a:t>
                      </a:r>
                    </a:p>
                    <a:p>
                      <a:pPr marL="0" marR="0" algn="ctr">
                        <a:lnSpc>
                          <a:spcPct val="115000"/>
                        </a:lnSpc>
                        <a:spcBef>
                          <a:spcPts val="0"/>
                        </a:spcBef>
                        <a:spcAft>
                          <a:spcPts val="0"/>
                        </a:spcAft>
                      </a:pPr>
                      <a:r>
                        <a:rPr lang="en-US" sz="2000" dirty="0"/>
                        <a:t>½</a:t>
                      </a:r>
                    </a:p>
                    <a:p>
                      <a:pPr marL="0" marR="0" algn="ctr">
                        <a:lnSpc>
                          <a:spcPct val="115000"/>
                        </a:lnSpc>
                        <a:spcBef>
                          <a:spcPts val="0"/>
                        </a:spcBef>
                        <a:spcAft>
                          <a:spcPts val="0"/>
                        </a:spcAft>
                      </a:pPr>
                      <a:r>
                        <a:rPr lang="en-US" sz="2000" dirty="0"/>
                        <a:t>-</a:t>
                      </a:r>
                    </a:p>
                    <a:p>
                      <a:pPr marL="0" marR="0" algn="ctr">
                        <a:lnSpc>
                          <a:spcPct val="115000"/>
                        </a:lnSpc>
                        <a:spcBef>
                          <a:spcPts val="0"/>
                        </a:spcBef>
                        <a:spcAft>
                          <a:spcPts val="0"/>
                        </a:spcAft>
                      </a:pPr>
                      <a:r>
                        <a:rPr lang="en-US" sz="2000" dirty="0"/>
                        <a:t>-</a:t>
                      </a:r>
                    </a:p>
                    <a:p>
                      <a:pPr marL="0" marR="0" algn="ctr">
                        <a:lnSpc>
                          <a:spcPct val="115000"/>
                        </a:lnSpc>
                        <a:spcBef>
                          <a:spcPts val="0"/>
                        </a:spcBef>
                        <a:spcAft>
                          <a:spcPts val="0"/>
                        </a:spcAft>
                      </a:pPr>
                      <a:r>
                        <a:rPr lang="en-US" sz="2000" dirty="0"/>
                        <a:t>-</a:t>
                      </a:r>
                    </a:p>
                    <a:p>
                      <a:pPr marL="0" marR="0" algn="ctr">
                        <a:lnSpc>
                          <a:spcPct val="115000"/>
                        </a:lnSpc>
                        <a:spcBef>
                          <a:spcPts val="0"/>
                        </a:spcBef>
                        <a:spcAft>
                          <a:spcPts val="0"/>
                        </a:spcAft>
                      </a:pPr>
                      <a:r>
                        <a:rPr lang="en-US" sz="2000" dirty="0"/>
                        <a:t>½</a:t>
                      </a:r>
                    </a:p>
                    <a:p>
                      <a:pPr marL="0" marR="0" algn="ctr">
                        <a:lnSpc>
                          <a:spcPct val="115000"/>
                        </a:lnSpc>
                        <a:spcBef>
                          <a:spcPts val="0"/>
                        </a:spcBef>
                        <a:spcAft>
                          <a:spcPts val="0"/>
                        </a:spcAft>
                      </a:pPr>
                      <a:r>
                        <a:rPr lang="en-US" sz="2000" dirty="0"/>
                        <a:t>1</a:t>
                      </a:r>
                      <a:endParaRPr lang="en-US" sz="2000" dirty="0">
                        <a:latin typeface="Calibri"/>
                        <a:ea typeface="Calibri"/>
                        <a:cs typeface="Times New Roman"/>
                      </a:endParaRPr>
                    </a:p>
                  </a:txBody>
                  <a:tcPr marL="67767" marR="67767" marT="0" marB="0"/>
                </a:tc>
              </a:tr>
              <a:tr h="25598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2000" dirty="0" smtClean="0">
                          <a:latin typeface="Calibri"/>
                          <a:ea typeface="Calibri"/>
                          <a:cs typeface="Times New Roman"/>
                        </a:rPr>
                        <a:t>102</a:t>
                      </a:r>
                      <a:r>
                        <a:rPr lang="en-US" sz="2000" baseline="0" dirty="0" smtClean="0">
                          <a:latin typeface="Calibri"/>
                          <a:ea typeface="Calibri"/>
                          <a:cs typeface="Times New Roman"/>
                        </a:rPr>
                        <a:t> g </a:t>
                      </a:r>
                    </a:p>
                    <a:p>
                      <a:pPr marL="0" marR="0" algn="ctr">
                        <a:lnSpc>
                          <a:spcPct val="115000"/>
                        </a:lnSpc>
                        <a:spcBef>
                          <a:spcPts val="0"/>
                        </a:spcBef>
                        <a:spcAft>
                          <a:spcPts val="0"/>
                        </a:spcAft>
                      </a:pPr>
                      <a:r>
                        <a:rPr lang="en-US" sz="2000" baseline="0" dirty="0" smtClean="0">
                          <a:latin typeface="Calibri"/>
                          <a:ea typeface="Calibri"/>
                          <a:cs typeface="Times New Roman"/>
                        </a:rPr>
                        <a:t>(…..%)</a:t>
                      </a:r>
                      <a:endParaRPr lang="en-US" sz="2000" dirty="0">
                        <a:latin typeface="Calibri"/>
                        <a:ea typeface="Calibri"/>
                        <a:cs typeface="Times New Roman"/>
                      </a:endParaRPr>
                    </a:p>
                  </a:txBody>
                  <a:tcPr marL="67767" marR="67767" marT="0" marB="0"/>
                </a:tc>
                <a:tc>
                  <a:txBody>
                    <a:bodyPr/>
                    <a:lstStyle/>
                    <a:p>
                      <a:pPr marL="0" marR="0" algn="ctr">
                        <a:lnSpc>
                          <a:spcPct val="115000"/>
                        </a:lnSpc>
                        <a:spcBef>
                          <a:spcPts val="0"/>
                        </a:spcBef>
                        <a:spcAft>
                          <a:spcPts val="0"/>
                        </a:spcAft>
                      </a:pPr>
                      <a:r>
                        <a:rPr lang="en-US" sz="2000" dirty="0" smtClean="0"/>
                        <a:t>6.5 serv.</a:t>
                      </a:r>
                      <a:endParaRPr lang="en-US" sz="2000" dirty="0">
                        <a:latin typeface="Calibri"/>
                        <a:ea typeface="Calibri"/>
                        <a:cs typeface="Times New Roman"/>
                      </a:endParaRPr>
                    </a:p>
                  </a:txBody>
                  <a:tcPr marL="67767" marR="67767" marT="0" marB="0"/>
                </a:tc>
              </a:tr>
              <a:tr h="255985">
                <a:tc rowSpan="2">
                  <a:txBody>
                    <a:bodyPr/>
                    <a:lstStyle/>
                    <a:p>
                      <a:pPr marL="0" marR="0">
                        <a:lnSpc>
                          <a:spcPct val="115000"/>
                        </a:lnSpc>
                        <a:spcBef>
                          <a:spcPts val="0"/>
                        </a:spcBef>
                        <a:spcAft>
                          <a:spcPts val="0"/>
                        </a:spcAft>
                      </a:pPr>
                      <a:r>
                        <a:rPr lang="en-US" sz="2000" dirty="0" err="1" smtClean="0">
                          <a:latin typeface="Calibri"/>
                          <a:ea typeface="Calibri"/>
                          <a:cs typeface="Times New Roman"/>
                        </a:rPr>
                        <a:t>Makan</a:t>
                      </a:r>
                      <a:r>
                        <a:rPr lang="en-US" sz="2000" baseline="0" dirty="0" smtClean="0">
                          <a:latin typeface="Calibri"/>
                          <a:ea typeface="Calibri"/>
                          <a:cs typeface="Times New Roman"/>
                        </a:rPr>
                        <a:t> </a:t>
                      </a:r>
                      <a:r>
                        <a:rPr lang="en-US" sz="2000" baseline="0" dirty="0" err="1" smtClean="0">
                          <a:latin typeface="Calibri"/>
                          <a:ea typeface="Calibri"/>
                          <a:cs typeface="Times New Roman"/>
                        </a:rPr>
                        <a:t>siang</a:t>
                      </a:r>
                      <a:endParaRPr lang="en-US" sz="2000" dirty="0">
                        <a:latin typeface="Calibri"/>
                        <a:ea typeface="Calibri"/>
                        <a:cs typeface="Times New Roman"/>
                      </a:endParaRPr>
                    </a:p>
                  </a:txBody>
                  <a:tcPr marL="67767" marR="67767" marT="0" marB="0"/>
                </a:tc>
                <a:tc rowSpan="2">
                  <a:txBody>
                    <a:bodyPr/>
                    <a:lstStyle/>
                    <a:p>
                      <a:pPr marL="0" marR="0">
                        <a:lnSpc>
                          <a:spcPct val="115000"/>
                        </a:lnSpc>
                        <a:spcBef>
                          <a:spcPts val="0"/>
                        </a:spcBef>
                        <a:spcAft>
                          <a:spcPts val="0"/>
                        </a:spcAft>
                      </a:pPr>
                      <a:endParaRPr lang="en-US" sz="2000" dirty="0">
                        <a:latin typeface="Calibri"/>
                        <a:ea typeface="Calibri"/>
                        <a:cs typeface="Times New Roman"/>
                      </a:endParaRPr>
                    </a:p>
                  </a:txBody>
                  <a:tcPr marL="67767" marR="67767" marT="0" marB="0"/>
                </a:tc>
                <a:tc rowSpan="2">
                  <a:txBody>
                    <a:bodyPr/>
                    <a:lstStyle/>
                    <a:p>
                      <a:pPr marL="0" marR="0">
                        <a:lnSpc>
                          <a:spcPct val="115000"/>
                        </a:lnSpc>
                        <a:spcBef>
                          <a:spcPts val="0"/>
                        </a:spcBef>
                        <a:spcAft>
                          <a:spcPts val="0"/>
                        </a:spcAft>
                      </a:pPr>
                      <a:endParaRPr lang="en-US" sz="2000" dirty="0">
                        <a:latin typeface="Calibri"/>
                        <a:ea typeface="Calibri"/>
                        <a:cs typeface="Times New Roman"/>
                      </a:endParaRPr>
                    </a:p>
                  </a:txBody>
                  <a:tcPr marL="67767" marR="67767" marT="0" marB="0"/>
                </a:tc>
                <a:tc rowSpan="2">
                  <a:txBody>
                    <a:bodyPr/>
                    <a:lstStyle/>
                    <a:p>
                      <a:pPr marL="0" marR="0">
                        <a:lnSpc>
                          <a:spcPct val="115000"/>
                        </a:lnSpc>
                        <a:spcBef>
                          <a:spcPts val="0"/>
                        </a:spcBef>
                        <a:spcAft>
                          <a:spcPts val="0"/>
                        </a:spcAft>
                      </a:pPr>
                      <a:endParaRPr lang="en-US" sz="2000">
                        <a:latin typeface="Calibri"/>
                        <a:ea typeface="Calibri"/>
                        <a:cs typeface="Times New Roman"/>
                      </a:endParaRPr>
                    </a:p>
                  </a:txBody>
                  <a:tcPr marL="67767" marR="67767" marT="0" marB="0"/>
                </a:tc>
                <a:tc rowSpan="2">
                  <a:txBody>
                    <a:bodyPr/>
                    <a:lstStyle/>
                    <a:p>
                      <a:pPr marL="0" marR="0">
                        <a:lnSpc>
                          <a:spcPct val="115000"/>
                        </a:lnSpc>
                        <a:spcBef>
                          <a:spcPts val="0"/>
                        </a:spcBef>
                        <a:spcAft>
                          <a:spcPts val="0"/>
                        </a:spcAft>
                      </a:pPr>
                      <a:endParaRPr lang="en-US" sz="2000">
                        <a:latin typeface="Calibri"/>
                        <a:ea typeface="Calibri"/>
                        <a:cs typeface="Times New Roman"/>
                      </a:endParaRPr>
                    </a:p>
                  </a:txBody>
                  <a:tcPr marL="67767" marR="67767" marT="0" marB="0"/>
                </a:tc>
                <a:tc>
                  <a:txBody>
                    <a:bodyPr/>
                    <a:lstStyle/>
                    <a:p>
                      <a:endParaRPr lang="en-US" dirty="0"/>
                    </a:p>
                  </a:txBody>
                  <a:tcPr marL="67767" marR="67767" marT="0" marB="0"/>
                </a:tc>
                <a:tc>
                  <a:txBody>
                    <a:bodyPr/>
                    <a:lstStyle/>
                    <a:p>
                      <a:endParaRPr lang="en-US"/>
                    </a:p>
                  </a:txBody>
                  <a:tcPr marL="67767" marR="67767" marT="0" marB="0"/>
                </a:tc>
              </a:tr>
              <a:tr h="25598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Tot </a:t>
                      </a:r>
                      <a:r>
                        <a:rPr lang="en-US" sz="1800" dirty="0" err="1" smtClean="0"/>
                        <a:t>Carb</a:t>
                      </a:r>
                      <a:endParaRPr lang="en-US" dirty="0"/>
                    </a:p>
                  </a:txBody>
                  <a:tcPr marL="67767" marR="67767" marT="0" marB="0"/>
                </a:tc>
                <a:tc>
                  <a:txBody>
                    <a:bodyPr/>
                    <a:lstStyle/>
                    <a:p>
                      <a:endParaRPr lang="en-US" dirty="0"/>
                    </a:p>
                  </a:txBody>
                  <a:tcPr marL="67767" marR="67767" marT="0" marB="0"/>
                </a:tc>
              </a:tr>
              <a:tr h="255985">
                <a:tc rowSpan="2">
                  <a:txBody>
                    <a:bodyPr/>
                    <a:lstStyle/>
                    <a:p>
                      <a:pPr marL="0" marR="0">
                        <a:lnSpc>
                          <a:spcPct val="115000"/>
                        </a:lnSpc>
                        <a:spcBef>
                          <a:spcPts val="0"/>
                        </a:spcBef>
                        <a:spcAft>
                          <a:spcPts val="0"/>
                        </a:spcAft>
                      </a:pPr>
                      <a:r>
                        <a:rPr lang="en-US" sz="2000" dirty="0" err="1"/>
                        <a:t>Makan</a:t>
                      </a:r>
                      <a:r>
                        <a:rPr lang="en-US" sz="2000" dirty="0"/>
                        <a:t> </a:t>
                      </a:r>
                      <a:r>
                        <a:rPr lang="en-US" sz="2000" dirty="0" err="1" smtClean="0"/>
                        <a:t>malam</a:t>
                      </a:r>
                      <a:endParaRPr lang="en-US" sz="2000" dirty="0">
                        <a:latin typeface="Calibri"/>
                        <a:ea typeface="Calibri"/>
                        <a:cs typeface="Times New Roman"/>
                      </a:endParaRPr>
                    </a:p>
                  </a:txBody>
                  <a:tcPr marL="67767" marR="67767" marT="0" marB="0"/>
                </a:tc>
                <a:tc rowSpan="2">
                  <a:txBody>
                    <a:bodyPr/>
                    <a:lstStyle/>
                    <a:p>
                      <a:pPr marL="0" marR="0">
                        <a:lnSpc>
                          <a:spcPct val="115000"/>
                        </a:lnSpc>
                        <a:spcBef>
                          <a:spcPts val="0"/>
                        </a:spcBef>
                        <a:spcAft>
                          <a:spcPts val="0"/>
                        </a:spcAft>
                      </a:pPr>
                      <a:endParaRPr lang="en-US" sz="2000" dirty="0">
                        <a:latin typeface="Calibri"/>
                        <a:ea typeface="Calibri"/>
                        <a:cs typeface="Times New Roman"/>
                      </a:endParaRPr>
                    </a:p>
                  </a:txBody>
                  <a:tcPr marL="67767" marR="67767" marT="0" marB="0"/>
                </a:tc>
                <a:tc rowSpan="2">
                  <a:txBody>
                    <a:bodyPr/>
                    <a:lstStyle/>
                    <a:p>
                      <a:pPr marL="0" marR="0">
                        <a:lnSpc>
                          <a:spcPct val="115000"/>
                        </a:lnSpc>
                        <a:spcBef>
                          <a:spcPts val="0"/>
                        </a:spcBef>
                        <a:spcAft>
                          <a:spcPts val="0"/>
                        </a:spcAft>
                      </a:pPr>
                      <a:endParaRPr lang="en-US" sz="2000" dirty="0">
                        <a:latin typeface="Calibri"/>
                        <a:ea typeface="Calibri"/>
                        <a:cs typeface="Times New Roman"/>
                      </a:endParaRPr>
                    </a:p>
                  </a:txBody>
                  <a:tcPr marL="67767" marR="67767" marT="0" marB="0"/>
                </a:tc>
                <a:tc rowSpan="2">
                  <a:txBody>
                    <a:bodyPr/>
                    <a:lstStyle/>
                    <a:p>
                      <a:pPr marL="0" marR="0">
                        <a:lnSpc>
                          <a:spcPct val="115000"/>
                        </a:lnSpc>
                        <a:spcBef>
                          <a:spcPts val="0"/>
                        </a:spcBef>
                        <a:spcAft>
                          <a:spcPts val="0"/>
                        </a:spcAft>
                      </a:pPr>
                      <a:endParaRPr lang="en-US" sz="2000" dirty="0">
                        <a:latin typeface="Calibri"/>
                        <a:ea typeface="Calibri"/>
                        <a:cs typeface="Times New Roman"/>
                      </a:endParaRPr>
                    </a:p>
                  </a:txBody>
                  <a:tcPr marL="67767" marR="67767" marT="0" marB="0"/>
                </a:tc>
                <a:tc rowSpan="2">
                  <a:txBody>
                    <a:bodyPr/>
                    <a:lstStyle/>
                    <a:p>
                      <a:pPr marL="0" marR="0">
                        <a:lnSpc>
                          <a:spcPct val="115000"/>
                        </a:lnSpc>
                        <a:spcBef>
                          <a:spcPts val="0"/>
                        </a:spcBef>
                        <a:spcAft>
                          <a:spcPts val="0"/>
                        </a:spcAft>
                      </a:pPr>
                      <a:endParaRPr lang="en-US" sz="2000" dirty="0">
                        <a:latin typeface="Calibri"/>
                        <a:ea typeface="Calibri"/>
                        <a:cs typeface="Times New Roman"/>
                      </a:endParaRPr>
                    </a:p>
                  </a:txBody>
                  <a:tcPr marL="67767" marR="67767" marT="0" marB="0"/>
                </a:tc>
                <a:tc>
                  <a:txBody>
                    <a:bodyPr/>
                    <a:lstStyle/>
                    <a:p>
                      <a:pPr marL="0" marR="0">
                        <a:lnSpc>
                          <a:spcPct val="115000"/>
                        </a:lnSpc>
                        <a:spcBef>
                          <a:spcPts val="0"/>
                        </a:spcBef>
                        <a:spcAft>
                          <a:spcPts val="0"/>
                        </a:spcAft>
                      </a:pPr>
                      <a:endParaRPr lang="en-US" sz="2000" dirty="0">
                        <a:latin typeface="Calibri"/>
                        <a:ea typeface="Calibri"/>
                        <a:cs typeface="Times New Roman"/>
                      </a:endParaRPr>
                    </a:p>
                  </a:txBody>
                  <a:tcPr marL="67767" marR="67767" marT="0" marB="0"/>
                </a:tc>
                <a:tc>
                  <a:txBody>
                    <a:bodyPr/>
                    <a:lstStyle/>
                    <a:p>
                      <a:pPr marL="0" marR="0">
                        <a:lnSpc>
                          <a:spcPct val="115000"/>
                        </a:lnSpc>
                        <a:spcBef>
                          <a:spcPts val="0"/>
                        </a:spcBef>
                        <a:spcAft>
                          <a:spcPts val="0"/>
                        </a:spcAft>
                      </a:pPr>
                      <a:endParaRPr lang="en-US" sz="2000" dirty="0">
                        <a:latin typeface="Calibri"/>
                        <a:ea typeface="Calibri"/>
                        <a:cs typeface="Times New Roman"/>
                      </a:endParaRPr>
                    </a:p>
                  </a:txBody>
                  <a:tcPr marL="67767" marR="67767" marT="0" marB="0"/>
                </a:tc>
              </a:tr>
              <a:tr h="25598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2000" dirty="0" smtClean="0"/>
                        <a:t>Tot </a:t>
                      </a:r>
                      <a:r>
                        <a:rPr lang="en-US" sz="2000" dirty="0" err="1"/>
                        <a:t>Carb</a:t>
                      </a:r>
                      <a:endParaRPr lang="en-US" sz="2000" dirty="0">
                        <a:latin typeface="Calibri"/>
                        <a:ea typeface="Calibri"/>
                        <a:cs typeface="Times New Roman"/>
                      </a:endParaRPr>
                    </a:p>
                  </a:txBody>
                  <a:tcPr marL="67767" marR="67767" marT="0" marB="0"/>
                </a:tc>
                <a:tc>
                  <a:txBody>
                    <a:bodyPr/>
                    <a:lstStyle/>
                    <a:p>
                      <a:pPr marL="0" marR="0">
                        <a:lnSpc>
                          <a:spcPct val="115000"/>
                        </a:lnSpc>
                        <a:spcBef>
                          <a:spcPts val="0"/>
                        </a:spcBef>
                        <a:spcAft>
                          <a:spcPts val="0"/>
                        </a:spcAft>
                      </a:pPr>
                      <a:endParaRPr lang="en-US" sz="2000" dirty="0">
                        <a:latin typeface="Calibri"/>
                        <a:ea typeface="Calibri"/>
                        <a:cs typeface="Times New Roman"/>
                      </a:endParaRPr>
                    </a:p>
                  </a:txBody>
                  <a:tcPr marL="67767" marR="67767" marT="0" marB="0"/>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lstStyle/>
          <a:p>
            <a:pPr eaLnBrk="1" hangingPunct="1">
              <a:defRPr/>
            </a:pPr>
            <a:r>
              <a:rPr lang="id-ID" dirty="0" smtClean="0"/>
              <a:t>Hasil Record</a:t>
            </a:r>
            <a:endParaRPr lang="en-US" dirty="0"/>
          </a:p>
        </p:txBody>
      </p:sp>
      <p:graphicFrame>
        <p:nvGraphicFramePr>
          <p:cNvPr id="4" name="Content Placeholder 3"/>
          <p:cNvGraphicFramePr>
            <a:graphicFrameLocks noGrp="1"/>
          </p:cNvGraphicFramePr>
          <p:nvPr>
            <p:ph idx="1"/>
          </p:nvPr>
        </p:nvGraphicFramePr>
        <p:xfrm>
          <a:off x="642910" y="1774825"/>
          <a:ext cx="8043890" cy="3235960"/>
        </p:xfrm>
        <a:graphic>
          <a:graphicData uri="http://schemas.openxmlformats.org/drawingml/2006/table">
            <a:tbl>
              <a:tblPr firstRow="1" bandRow="1">
                <a:tableStyleId>{073A0DAA-6AF3-43AB-8588-CEC1D06C72B9}</a:tableStyleId>
              </a:tblPr>
              <a:tblGrid>
                <a:gridCol w="1608778"/>
                <a:gridCol w="1608778"/>
                <a:gridCol w="1608778"/>
                <a:gridCol w="1608778"/>
                <a:gridCol w="1608778"/>
              </a:tblGrid>
              <a:tr h="370840">
                <a:tc>
                  <a:txBody>
                    <a:bodyPr/>
                    <a:lstStyle/>
                    <a:p>
                      <a:r>
                        <a:rPr lang="en-US" dirty="0" err="1" smtClean="0"/>
                        <a:t>Hari</a:t>
                      </a:r>
                      <a:endParaRPr lang="en-US" dirty="0"/>
                    </a:p>
                  </a:txBody>
                  <a:tcPr/>
                </a:tc>
                <a:tc>
                  <a:txBody>
                    <a:bodyPr/>
                    <a:lstStyle/>
                    <a:p>
                      <a:r>
                        <a:rPr lang="en-US" dirty="0" smtClean="0"/>
                        <a:t>E</a:t>
                      </a:r>
                      <a:endParaRPr lang="en-US" dirty="0"/>
                    </a:p>
                  </a:txBody>
                  <a:tcPr/>
                </a:tc>
                <a:tc>
                  <a:txBody>
                    <a:bodyPr/>
                    <a:lstStyle/>
                    <a:p>
                      <a:r>
                        <a:rPr lang="en-US" dirty="0" smtClean="0"/>
                        <a:t>P (</a:t>
                      </a:r>
                      <a:r>
                        <a:rPr lang="en-US" dirty="0" err="1" smtClean="0"/>
                        <a:t>gr</a:t>
                      </a:r>
                      <a:r>
                        <a:rPr lang="en-US" dirty="0" smtClean="0"/>
                        <a:t>)</a:t>
                      </a:r>
                      <a:endParaRPr lang="en-US" dirty="0"/>
                    </a:p>
                  </a:txBody>
                  <a:tcPr/>
                </a:tc>
                <a:tc>
                  <a:txBody>
                    <a:bodyPr/>
                    <a:lstStyle/>
                    <a:p>
                      <a:r>
                        <a:rPr lang="en-US" dirty="0" smtClean="0"/>
                        <a:t>F (</a:t>
                      </a:r>
                      <a:r>
                        <a:rPr lang="en-US" dirty="0" err="1" smtClean="0"/>
                        <a:t>gr</a:t>
                      </a:r>
                      <a:r>
                        <a:rPr lang="en-US" dirty="0" smtClean="0"/>
                        <a:t>)</a:t>
                      </a:r>
                      <a:endParaRPr lang="en-US" dirty="0"/>
                    </a:p>
                  </a:txBody>
                  <a:tcPr/>
                </a:tc>
                <a:tc>
                  <a:txBody>
                    <a:bodyPr/>
                    <a:lstStyle/>
                    <a:p>
                      <a:r>
                        <a:rPr lang="en-US" dirty="0" smtClean="0"/>
                        <a:t>CHO (</a:t>
                      </a:r>
                      <a:r>
                        <a:rPr lang="en-US" dirty="0" err="1" smtClean="0"/>
                        <a:t>gr</a:t>
                      </a:r>
                      <a:r>
                        <a:rPr lang="en-US" dirty="0" smtClean="0"/>
                        <a:t>)</a:t>
                      </a:r>
                      <a:endParaRPr lang="en-US" dirty="0"/>
                    </a:p>
                  </a:txBody>
                  <a:tcPr/>
                </a:tc>
              </a:tr>
              <a:tr h="370840">
                <a:tc>
                  <a:txBody>
                    <a:bodyPr/>
                    <a:lstStyle/>
                    <a:p>
                      <a:r>
                        <a:rPr lang="en-US" dirty="0" err="1" smtClean="0"/>
                        <a:t>Hari</a:t>
                      </a:r>
                      <a:r>
                        <a:rPr lang="en-US" dirty="0" smtClean="0"/>
                        <a:t> 1</a:t>
                      </a:r>
                      <a:endParaRPr lang="en-US" dirty="0"/>
                    </a:p>
                  </a:txBody>
                  <a:tcPr/>
                </a:tc>
                <a:tc>
                  <a:txBody>
                    <a:bodyPr/>
                    <a:lstStyle/>
                    <a:p>
                      <a:r>
                        <a:rPr lang="en-US" dirty="0" smtClean="0"/>
                        <a:t>3310.6</a:t>
                      </a:r>
                      <a:endParaRPr lang="en-US" dirty="0"/>
                    </a:p>
                  </a:txBody>
                  <a:tcPr/>
                </a:tc>
                <a:tc>
                  <a:txBody>
                    <a:bodyPr/>
                    <a:lstStyle/>
                    <a:p>
                      <a:r>
                        <a:rPr lang="en-US" dirty="0" smtClean="0"/>
                        <a:t>76.2</a:t>
                      </a:r>
                      <a:endParaRPr lang="en-US" dirty="0"/>
                    </a:p>
                  </a:txBody>
                  <a:tcPr/>
                </a:tc>
                <a:tc>
                  <a:txBody>
                    <a:bodyPr/>
                    <a:lstStyle/>
                    <a:p>
                      <a:r>
                        <a:rPr lang="en-US" dirty="0" smtClean="0"/>
                        <a:t>148.8</a:t>
                      </a:r>
                      <a:endParaRPr lang="en-US" dirty="0"/>
                    </a:p>
                  </a:txBody>
                  <a:tcPr/>
                </a:tc>
                <a:tc>
                  <a:txBody>
                    <a:bodyPr/>
                    <a:lstStyle/>
                    <a:p>
                      <a:r>
                        <a:rPr lang="en-US" dirty="0" smtClean="0"/>
                        <a:t>417.9</a:t>
                      </a:r>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err="1" smtClean="0"/>
                        <a:t>Hari</a:t>
                      </a:r>
                      <a:r>
                        <a:rPr lang="en-US" dirty="0" smtClean="0"/>
                        <a:t> 2</a:t>
                      </a:r>
                      <a:endParaRPr lang="en-US" dirty="0"/>
                    </a:p>
                  </a:txBody>
                  <a:tcPr/>
                </a:tc>
                <a:tc>
                  <a:txBody>
                    <a:bodyPr/>
                    <a:lstStyle/>
                    <a:p>
                      <a:r>
                        <a:rPr lang="en-US" dirty="0" smtClean="0"/>
                        <a:t>3657.3</a:t>
                      </a:r>
                      <a:endParaRPr lang="en-US" dirty="0"/>
                    </a:p>
                  </a:txBody>
                  <a:tcPr/>
                </a:tc>
                <a:tc>
                  <a:txBody>
                    <a:bodyPr/>
                    <a:lstStyle/>
                    <a:p>
                      <a:r>
                        <a:rPr lang="en-US" dirty="0" smtClean="0"/>
                        <a:t>128.7</a:t>
                      </a:r>
                      <a:endParaRPr lang="en-US" dirty="0"/>
                    </a:p>
                  </a:txBody>
                  <a:tcPr/>
                </a:tc>
                <a:tc>
                  <a:txBody>
                    <a:bodyPr/>
                    <a:lstStyle/>
                    <a:p>
                      <a:r>
                        <a:rPr lang="en-US" dirty="0" smtClean="0"/>
                        <a:t>179.3</a:t>
                      </a:r>
                      <a:endParaRPr lang="en-US" dirty="0"/>
                    </a:p>
                  </a:txBody>
                  <a:tcPr/>
                </a:tc>
                <a:tc>
                  <a:txBody>
                    <a:bodyPr/>
                    <a:lstStyle/>
                    <a:p>
                      <a:r>
                        <a:rPr lang="en-US" dirty="0" smtClean="0"/>
                        <a:t>386</a:t>
                      </a:r>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err="1" smtClean="0"/>
                        <a:t>Hari</a:t>
                      </a:r>
                      <a:r>
                        <a:rPr lang="en-US" dirty="0" smtClean="0"/>
                        <a:t> 3</a:t>
                      </a:r>
                      <a:endParaRPr lang="en-US" dirty="0"/>
                    </a:p>
                  </a:txBody>
                  <a:tcPr/>
                </a:tc>
                <a:tc>
                  <a:txBody>
                    <a:bodyPr/>
                    <a:lstStyle/>
                    <a:p>
                      <a:r>
                        <a:rPr lang="en-US" dirty="0" smtClean="0"/>
                        <a:t>3071.2</a:t>
                      </a:r>
                      <a:endParaRPr lang="en-US" dirty="0"/>
                    </a:p>
                  </a:txBody>
                  <a:tcPr/>
                </a:tc>
                <a:tc>
                  <a:txBody>
                    <a:bodyPr/>
                    <a:lstStyle/>
                    <a:p>
                      <a:r>
                        <a:rPr lang="en-US" dirty="0" smtClean="0"/>
                        <a:t>106.1</a:t>
                      </a:r>
                      <a:endParaRPr lang="en-US" dirty="0"/>
                    </a:p>
                  </a:txBody>
                  <a:tcPr/>
                </a:tc>
                <a:tc>
                  <a:txBody>
                    <a:bodyPr/>
                    <a:lstStyle/>
                    <a:p>
                      <a:r>
                        <a:rPr lang="en-US" dirty="0" smtClean="0"/>
                        <a:t>138.8</a:t>
                      </a:r>
                      <a:endParaRPr lang="en-US" dirty="0"/>
                    </a:p>
                  </a:txBody>
                  <a:tcPr/>
                </a:tc>
                <a:tc>
                  <a:txBody>
                    <a:bodyPr/>
                    <a:lstStyle/>
                    <a:p>
                      <a:r>
                        <a:rPr lang="en-US" dirty="0" smtClean="0"/>
                        <a:t>343.8</a:t>
                      </a:r>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pPr algn="ctr"/>
                      <a:r>
                        <a:rPr lang="en-US" b="1" dirty="0" smtClean="0"/>
                        <a:t>Rata-rata intake</a:t>
                      </a:r>
                      <a:endParaRPr lang="en-US" b="1" dirty="0"/>
                    </a:p>
                  </a:txBody>
                  <a:tcPr/>
                </a:tc>
                <a:tc>
                  <a:txBody>
                    <a:bodyPr/>
                    <a:lstStyle/>
                    <a:p>
                      <a:pPr algn="ctr"/>
                      <a:r>
                        <a:rPr lang="en-US" b="1" dirty="0" smtClean="0"/>
                        <a:t>3346</a:t>
                      </a:r>
                      <a:endParaRPr lang="en-US" b="1" dirty="0"/>
                    </a:p>
                  </a:txBody>
                  <a:tcPr/>
                </a:tc>
                <a:tc>
                  <a:txBody>
                    <a:bodyPr/>
                    <a:lstStyle/>
                    <a:p>
                      <a:pPr algn="ctr"/>
                      <a:r>
                        <a:rPr lang="en-US" b="1" dirty="0" smtClean="0"/>
                        <a:t>103.6</a:t>
                      </a:r>
                      <a:endParaRPr lang="en-US" b="1" dirty="0"/>
                    </a:p>
                  </a:txBody>
                  <a:tcPr/>
                </a:tc>
                <a:tc>
                  <a:txBody>
                    <a:bodyPr/>
                    <a:lstStyle/>
                    <a:p>
                      <a:pPr algn="ctr"/>
                      <a:r>
                        <a:rPr lang="en-US" b="1" dirty="0" smtClean="0"/>
                        <a:t>155.6</a:t>
                      </a:r>
                      <a:endParaRPr lang="en-US" b="1" dirty="0"/>
                    </a:p>
                  </a:txBody>
                  <a:tcPr/>
                </a:tc>
                <a:tc>
                  <a:txBody>
                    <a:bodyPr/>
                    <a:lstStyle/>
                    <a:p>
                      <a:pPr algn="ctr"/>
                      <a:r>
                        <a:rPr lang="en-US" b="1" dirty="0" smtClean="0"/>
                        <a:t>387.2</a:t>
                      </a:r>
                      <a:endParaRPr lang="en-US" b="1" dirty="0"/>
                    </a:p>
                  </a:txBody>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Stage 3</a:t>
            </a:r>
            <a:endParaRPr lang="en-US" dirty="0"/>
          </a:p>
        </p:txBody>
      </p:sp>
      <p:sp>
        <p:nvSpPr>
          <p:cNvPr id="37891" name="Content Placeholder 2"/>
          <p:cNvSpPr>
            <a:spLocks noGrp="1"/>
          </p:cNvSpPr>
          <p:nvPr>
            <p:ph idx="1"/>
          </p:nvPr>
        </p:nvSpPr>
        <p:spPr/>
        <p:txBody>
          <a:bodyPr/>
          <a:lstStyle/>
          <a:p>
            <a:pPr eaLnBrk="1" hangingPunct="1"/>
            <a:r>
              <a:rPr lang="en-US" dirty="0" smtClean="0"/>
              <a:t>Nutrition Intervention</a:t>
            </a:r>
          </a:p>
          <a:p>
            <a:pPr lvl="1" eaLnBrk="1" hangingPunct="1"/>
            <a:r>
              <a:rPr lang="en-US" dirty="0" err="1" smtClean="0"/>
              <a:t>Perhitungan</a:t>
            </a:r>
            <a:r>
              <a:rPr lang="en-US" dirty="0" smtClean="0"/>
              <a:t> </a:t>
            </a:r>
            <a:r>
              <a:rPr lang="en-US" dirty="0" err="1" smtClean="0"/>
              <a:t>kebutuhan</a:t>
            </a:r>
            <a:endParaRPr lang="en-US" dirty="0" smtClean="0"/>
          </a:p>
          <a:p>
            <a:pPr lvl="1" eaLnBrk="1" hangingPunct="1"/>
            <a:r>
              <a:rPr lang="en-US" dirty="0" smtClean="0"/>
              <a:t>20 </a:t>
            </a:r>
            <a:r>
              <a:rPr lang="en-US" dirty="0" err="1" smtClean="0"/>
              <a:t>Kal</a:t>
            </a:r>
            <a:r>
              <a:rPr lang="en-US" dirty="0" smtClean="0"/>
              <a:t> x 75 = 1500 </a:t>
            </a:r>
            <a:r>
              <a:rPr lang="en-US" dirty="0" err="1" smtClean="0"/>
              <a:t>Kalori</a:t>
            </a:r>
            <a:endParaRPr lang="en-US" dirty="0" smtClean="0"/>
          </a:p>
          <a:p>
            <a:pPr lvl="1" eaLnBrk="1" hangingPunct="1"/>
            <a:r>
              <a:rPr lang="en-US" dirty="0" smtClean="0">
                <a:solidFill>
                  <a:srgbClr val="FFFF00"/>
                </a:solidFill>
              </a:rPr>
              <a:t>KH </a:t>
            </a:r>
            <a:r>
              <a:rPr lang="en-US" dirty="0" smtClean="0">
                <a:solidFill>
                  <a:srgbClr val="FFFF00"/>
                </a:solidFill>
              </a:rPr>
              <a:t>55</a:t>
            </a:r>
            <a:r>
              <a:rPr lang="en-US" dirty="0" smtClean="0">
                <a:solidFill>
                  <a:srgbClr val="FFFF00"/>
                </a:solidFill>
              </a:rPr>
              <a:t>% = </a:t>
            </a:r>
            <a:r>
              <a:rPr lang="en-US" dirty="0" smtClean="0">
                <a:solidFill>
                  <a:srgbClr val="FFFF00"/>
                </a:solidFill>
              </a:rPr>
              <a:t>55/100 </a:t>
            </a:r>
            <a:r>
              <a:rPr lang="en-US" dirty="0" smtClean="0">
                <a:solidFill>
                  <a:srgbClr val="FFFF00"/>
                </a:solidFill>
              </a:rPr>
              <a:t>x 1500 = </a:t>
            </a:r>
            <a:r>
              <a:rPr lang="en-US" dirty="0" smtClean="0">
                <a:solidFill>
                  <a:srgbClr val="FFFF00"/>
                </a:solidFill>
              </a:rPr>
              <a:t>825</a:t>
            </a:r>
            <a:r>
              <a:rPr lang="en-US" dirty="0" smtClean="0">
                <a:solidFill>
                  <a:srgbClr val="FFFF00"/>
                </a:solidFill>
              </a:rPr>
              <a:t> </a:t>
            </a:r>
            <a:r>
              <a:rPr lang="en-US" dirty="0" err="1" smtClean="0">
                <a:solidFill>
                  <a:srgbClr val="FFFF00"/>
                </a:solidFill>
              </a:rPr>
              <a:t>Kalori</a:t>
            </a:r>
            <a:r>
              <a:rPr lang="en-US" dirty="0" smtClean="0">
                <a:solidFill>
                  <a:srgbClr val="FFFF00"/>
                </a:solidFill>
              </a:rPr>
              <a:t>= </a:t>
            </a:r>
            <a:r>
              <a:rPr lang="en-US" dirty="0" smtClean="0">
                <a:solidFill>
                  <a:srgbClr val="FFFF00"/>
                </a:solidFill>
              </a:rPr>
              <a:t>206.3</a:t>
            </a:r>
            <a:r>
              <a:rPr lang="en-US" dirty="0" smtClean="0">
                <a:solidFill>
                  <a:srgbClr val="FFFF00"/>
                </a:solidFill>
              </a:rPr>
              <a:t> </a:t>
            </a:r>
            <a:r>
              <a:rPr lang="en-US" dirty="0" smtClean="0">
                <a:solidFill>
                  <a:srgbClr val="FFFF00"/>
                </a:solidFill>
              </a:rPr>
              <a:t>gram</a:t>
            </a:r>
          </a:p>
          <a:p>
            <a:pPr lvl="1" eaLnBrk="1" hangingPunct="1"/>
            <a:r>
              <a:rPr lang="en-US" dirty="0" err="1" smtClean="0"/>
              <a:t>Lemak</a:t>
            </a:r>
            <a:r>
              <a:rPr lang="en-US" dirty="0" smtClean="0"/>
              <a:t> </a:t>
            </a:r>
            <a:r>
              <a:rPr lang="en-US" dirty="0" smtClean="0"/>
              <a:t>25</a:t>
            </a:r>
            <a:r>
              <a:rPr lang="en-US" dirty="0" smtClean="0"/>
              <a:t>% </a:t>
            </a:r>
            <a:r>
              <a:rPr lang="en-US" dirty="0" smtClean="0"/>
              <a:t>= </a:t>
            </a:r>
            <a:r>
              <a:rPr lang="en-US" dirty="0" smtClean="0"/>
              <a:t>25</a:t>
            </a:r>
            <a:r>
              <a:rPr lang="en-US" dirty="0" smtClean="0"/>
              <a:t>/100 </a:t>
            </a:r>
            <a:r>
              <a:rPr lang="en-US" dirty="0" smtClean="0"/>
              <a:t>x 1500 = </a:t>
            </a:r>
            <a:r>
              <a:rPr lang="en-US" dirty="0" smtClean="0"/>
              <a:t>375</a:t>
            </a:r>
            <a:r>
              <a:rPr lang="en-US" dirty="0" smtClean="0"/>
              <a:t> </a:t>
            </a:r>
            <a:r>
              <a:rPr lang="en-US" dirty="0" err="1" smtClean="0"/>
              <a:t>Kalori</a:t>
            </a:r>
            <a:r>
              <a:rPr lang="en-US" dirty="0" smtClean="0"/>
              <a:t> = </a:t>
            </a:r>
            <a:r>
              <a:rPr lang="en-US" dirty="0" smtClean="0"/>
              <a:t>41</a:t>
            </a:r>
            <a:r>
              <a:rPr lang="en-US" dirty="0" smtClean="0"/>
              <a:t>.6 </a:t>
            </a:r>
            <a:r>
              <a:rPr lang="en-US" dirty="0" err="1" smtClean="0"/>
              <a:t>gr</a:t>
            </a:r>
            <a:endParaRPr lang="en-US" dirty="0" smtClean="0"/>
          </a:p>
          <a:p>
            <a:pPr lvl="1" eaLnBrk="1" hangingPunct="1"/>
            <a:r>
              <a:rPr lang="en-US" dirty="0" smtClean="0"/>
              <a:t>Protein </a:t>
            </a:r>
            <a:r>
              <a:rPr lang="en-US" dirty="0" smtClean="0"/>
              <a:t>20</a:t>
            </a:r>
            <a:r>
              <a:rPr lang="en-US" dirty="0" smtClean="0"/>
              <a:t>%= 20/100x1500</a:t>
            </a:r>
            <a:r>
              <a:rPr lang="en-US" dirty="0" smtClean="0"/>
              <a:t>= </a:t>
            </a:r>
            <a:r>
              <a:rPr lang="en-US" dirty="0" smtClean="0"/>
              <a:t>300</a:t>
            </a:r>
            <a:r>
              <a:rPr lang="en-US" dirty="0" smtClean="0"/>
              <a:t> </a:t>
            </a:r>
            <a:r>
              <a:rPr lang="en-US" dirty="0" err="1" smtClean="0"/>
              <a:t>Kalori</a:t>
            </a:r>
            <a:r>
              <a:rPr lang="en-US" dirty="0" smtClean="0"/>
              <a:t>= </a:t>
            </a:r>
            <a:r>
              <a:rPr lang="en-US" dirty="0" smtClean="0"/>
              <a:t>75</a:t>
            </a:r>
            <a:r>
              <a:rPr lang="en-US" dirty="0" smtClean="0"/>
              <a:t> </a:t>
            </a:r>
            <a:r>
              <a:rPr lang="en-US" dirty="0" err="1" smtClean="0"/>
              <a:t>gr</a:t>
            </a:r>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Stage 4</a:t>
            </a:r>
            <a:endParaRPr lang="en-US" dirty="0"/>
          </a:p>
        </p:txBody>
      </p:sp>
      <p:sp>
        <p:nvSpPr>
          <p:cNvPr id="38915" name="Content Placeholder 2"/>
          <p:cNvSpPr>
            <a:spLocks noGrp="1"/>
          </p:cNvSpPr>
          <p:nvPr>
            <p:ph idx="1"/>
          </p:nvPr>
        </p:nvSpPr>
        <p:spPr>
          <a:xfrm>
            <a:off x="914400" y="1285860"/>
            <a:ext cx="7772400" cy="5069700"/>
          </a:xfrm>
        </p:spPr>
        <p:txBody>
          <a:bodyPr>
            <a:normAutofit lnSpcReduction="10000"/>
          </a:bodyPr>
          <a:lstStyle/>
          <a:p>
            <a:pPr eaLnBrk="1" hangingPunct="1"/>
            <a:r>
              <a:rPr lang="en-US" dirty="0" smtClean="0"/>
              <a:t>Meal planning (KH) </a:t>
            </a:r>
            <a:r>
              <a:rPr lang="en-US" dirty="0" err="1" smtClean="0"/>
              <a:t>sesuai</a:t>
            </a:r>
            <a:r>
              <a:rPr lang="en-US" dirty="0" smtClean="0"/>
              <a:t> </a:t>
            </a:r>
            <a:r>
              <a:rPr lang="en-US" dirty="0" err="1" smtClean="0"/>
              <a:t>dengan</a:t>
            </a:r>
            <a:r>
              <a:rPr lang="en-US" dirty="0" smtClean="0"/>
              <a:t> </a:t>
            </a:r>
            <a:r>
              <a:rPr lang="en-US" dirty="0" err="1" smtClean="0"/>
              <a:t>kebiasaan</a:t>
            </a:r>
            <a:r>
              <a:rPr lang="en-US" dirty="0" smtClean="0"/>
              <a:t> </a:t>
            </a:r>
            <a:r>
              <a:rPr lang="en-US" dirty="0" err="1" smtClean="0"/>
              <a:t>makan</a:t>
            </a:r>
            <a:endParaRPr lang="en-US" dirty="0" smtClean="0"/>
          </a:p>
          <a:p>
            <a:pPr eaLnBrk="1" hangingPunct="1"/>
            <a:r>
              <a:rPr lang="en-US" dirty="0" err="1" smtClean="0"/>
              <a:t>Energi</a:t>
            </a:r>
            <a:r>
              <a:rPr lang="en-US" dirty="0" smtClean="0"/>
              <a:t> = 3346 </a:t>
            </a:r>
            <a:r>
              <a:rPr lang="en-US" dirty="0" err="1" smtClean="0"/>
              <a:t>Kalo</a:t>
            </a:r>
            <a:r>
              <a:rPr lang="id-ID" dirty="0" smtClean="0"/>
              <a:t>ri</a:t>
            </a:r>
            <a:r>
              <a:rPr lang="en-US" dirty="0" smtClean="0"/>
              <a:t>, CHO= 382.7 g yang </a:t>
            </a:r>
            <a:r>
              <a:rPr lang="en-US" dirty="0" err="1" smtClean="0"/>
              <a:t>terbagi</a:t>
            </a:r>
            <a:r>
              <a:rPr lang="en-US" dirty="0" smtClean="0"/>
              <a:t> </a:t>
            </a:r>
            <a:r>
              <a:rPr lang="en-US" dirty="0" err="1" smtClean="0"/>
              <a:t>dalam</a:t>
            </a:r>
            <a:r>
              <a:rPr lang="en-US" dirty="0" smtClean="0"/>
              <a:t> :</a:t>
            </a:r>
          </a:p>
          <a:p>
            <a:pPr eaLnBrk="1" hangingPunct="1">
              <a:buNone/>
            </a:pPr>
            <a:endParaRPr lang="en-US" dirty="0" smtClean="0"/>
          </a:p>
          <a:p>
            <a:pPr eaLnBrk="1" hangingPunct="1">
              <a:buNone/>
            </a:pPr>
            <a:r>
              <a:rPr lang="en-US" dirty="0" smtClean="0"/>
              <a:t>	</a:t>
            </a:r>
            <a:r>
              <a:rPr lang="en-US" dirty="0" err="1" smtClean="0"/>
              <a:t>Sarapan</a:t>
            </a:r>
            <a:r>
              <a:rPr lang="en-US" dirty="0" smtClean="0"/>
              <a:t> (%) </a:t>
            </a:r>
            <a:r>
              <a:rPr lang="en-US" dirty="0" smtClean="0">
                <a:sym typeface="Wingdings" pitchFamily="2" charset="2"/>
              </a:rPr>
              <a:t>= </a:t>
            </a:r>
            <a:endParaRPr lang="en-US" dirty="0" smtClean="0"/>
          </a:p>
          <a:p>
            <a:pPr>
              <a:buNone/>
            </a:pPr>
            <a:r>
              <a:rPr lang="en-US" dirty="0" smtClean="0"/>
              <a:t>	Snack (%)</a:t>
            </a:r>
          </a:p>
          <a:p>
            <a:pPr>
              <a:buNone/>
            </a:pPr>
            <a:r>
              <a:rPr lang="en-US" dirty="0" smtClean="0"/>
              <a:t>	</a:t>
            </a:r>
            <a:r>
              <a:rPr lang="en-US" dirty="0" err="1" smtClean="0"/>
              <a:t>Makan</a:t>
            </a:r>
            <a:r>
              <a:rPr lang="en-US" dirty="0" smtClean="0"/>
              <a:t> </a:t>
            </a:r>
            <a:r>
              <a:rPr lang="en-US" dirty="0" err="1" smtClean="0"/>
              <a:t>siang</a:t>
            </a:r>
            <a:r>
              <a:rPr lang="en-US" dirty="0" smtClean="0"/>
              <a:t> (%)</a:t>
            </a:r>
          </a:p>
          <a:p>
            <a:pPr>
              <a:buNone/>
            </a:pPr>
            <a:r>
              <a:rPr lang="en-US" dirty="0" smtClean="0"/>
              <a:t>	Snack (%)</a:t>
            </a:r>
          </a:p>
          <a:p>
            <a:pPr>
              <a:buNone/>
            </a:pPr>
            <a:r>
              <a:rPr lang="en-US" dirty="0" smtClean="0"/>
              <a:t>	</a:t>
            </a:r>
            <a:r>
              <a:rPr lang="en-US" dirty="0" err="1" smtClean="0"/>
              <a:t>Makan</a:t>
            </a:r>
            <a:r>
              <a:rPr lang="en-US" dirty="0" smtClean="0"/>
              <a:t> </a:t>
            </a:r>
            <a:r>
              <a:rPr lang="en-US" dirty="0" err="1" smtClean="0"/>
              <a:t>malam</a:t>
            </a:r>
            <a:r>
              <a:rPr lang="en-US" dirty="0" smtClean="0"/>
              <a:t> (%)</a:t>
            </a:r>
          </a:p>
        </p:txBody>
      </p:sp>
      <p:sp>
        <p:nvSpPr>
          <p:cNvPr id="71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16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643306" y="3571876"/>
            <a:ext cx="3214710" cy="652988"/>
          </a:xfrm>
          <a:prstGeom prst="rect">
            <a:avLst/>
          </a:prstGeom>
          <a:solidFill>
            <a:schemeClr val="tx1">
              <a:lumMod val="75000"/>
            </a:schemeClr>
          </a:solid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348" y="1173194"/>
            <a:ext cx="7358114" cy="4031873"/>
          </a:xfrm>
          <a:prstGeom prst="rect">
            <a:avLst/>
          </a:prstGeom>
        </p:spPr>
        <p:txBody>
          <a:bodyPr wrap="square">
            <a:spAutoFit/>
          </a:bodyPr>
          <a:lstStyle/>
          <a:p>
            <a:r>
              <a:rPr lang="en-US" sz="3200" i="1" dirty="0"/>
              <a:t>Lena has been overweight for </a:t>
            </a:r>
            <a:r>
              <a:rPr lang="en-US" sz="3200" i="1" dirty="0" smtClean="0"/>
              <a:t>a</a:t>
            </a:r>
            <a:r>
              <a:rPr lang="id-ID" sz="3200" i="1" dirty="0" smtClean="0"/>
              <a:t> </a:t>
            </a:r>
            <a:r>
              <a:rPr lang="en-US" sz="3200" i="1" dirty="0" smtClean="0"/>
              <a:t>few </a:t>
            </a:r>
            <a:r>
              <a:rPr lang="en-US" sz="3200" i="1" dirty="0"/>
              <a:t>years. She is 52 years old</a:t>
            </a:r>
            <a:r>
              <a:rPr lang="en-US" sz="3200" i="1" dirty="0" smtClean="0"/>
              <a:t>,</a:t>
            </a:r>
            <a:r>
              <a:rPr lang="id-ID" sz="3200" i="1" dirty="0" smtClean="0"/>
              <a:t> </a:t>
            </a:r>
            <a:r>
              <a:rPr lang="en-US" sz="3200" i="1" dirty="0" smtClean="0"/>
              <a:t>and </a:t>
            </a:r>
            <a:r>
              <a:rPr lang="en-US" sz="3200" i="1" dirty="0"/>
              <a:t>she found out that </a:t>
            </a:r>
            <a:r>
              <a:rPr lang="en-US" sz="3200" b="1" i="1" dirty="0">
                <a:solidFill>
                  <a:schemeClr val="accent4">
                    <a:lumMod val="60000"/>
                    <a:lumOff val="40000"/>
                  </a:schemeClr>
                </a:solidFill>
                <a:effectLst>
                  <a:outerShdw blurRad="38100" dist="38100" dir="2700000" algn="tl">
                    <a:srgbClr val="000000">
                      <a:alpha val="43137"/>
                    </a:srgbClr>
                  </a:outerShdw>
                </a:effectLst>
              </a:rPr>
              <a:t>she </a:t>
            </a:r>
            <a:r>
              <a:rPr lang="en-US" sz="3200" b="1" i="1" dirty="0" smtClean="0">
                <a:solidFill>
                  <a:schemeClr val="accent4">
                    <a:lumMod val="60000"/>
                    <a:lumOff val="40000"/>
                  </a:schemeClr>
                </a:solidFill>
                <a:effectLst>
                  <a:outerShdw blurRad="38100" dist="38100" dir="2700000" algn="tl">
                    <a:srgbClr val="000000">
                      <a:alpha val="43137"/>
                    </a:srgbClr>
                  </a:outerShdw>
                </a:effectLst>
              </a:rPr>
              <a:t>has</a:t>
            </a:r>
            <a:r>
              <a:rPr lang="id-ID" sz="3200" b="1" i="1" dirty="0" smtClean="0">
                <a:solidFill>
                  <a:schemeClr val="accent4">
                    <a:lumMod val="60000"/>
                    <a:lumOff val="40000"/>
                  </a:schemeClr>
                </a:solidFill>
                <a:effectLst>
                  <a:outerShdw blurRad="38100" dist="38100" dir="2700000" algn="tl">
                    <a:srgbClr val="000000">
                      <a:alpha val="43137"/>
                    </a:srgbClr>
                  </a:outerShdw>
                </a:effectLst>
              </a:rPr>
              <a:t> </a:t>
            </a:r>
            <a:r>
              <a:rPr lang="en-US" sz="3200" b="1" i="1" dirty="0" smtClean="0">
                <a:solidFill>
                  <a:schemeClr val="accent4">
                    <a:lumMod val="60000"/>
                    <a:lumOff val="40000"/>
                  </a:schemeClr>
                </a:solidFill>
                <a:effectLst>
                  <a:outerShdw blurRad="38100" dist="38100" dir="2700000" algn="tl">
                    <a:srgbClr val="000000">
                      <a:alpha val="43137"/>
                    </a:srgbClr>
                  </a:outerShdw>
                </a:effectLst>
              </a:rPr>
              <a:t>type </a:t>
            </a:r>
            <a:r>
              <a:rPr lang="en-US" sz="3200" b="1" i="1" dirty="0">
                <a:solidFill>
                  <a:schemeClr val="accent4">
                    <a:lumMod val="60000"/>
                    <a:lumOff val="40000"/>
                  </a:schemeClr>
                </a:solidFill>
                <a:effectLst>
                  <a:outerShdw blurRad="38100" dist="38100" dir="2700000" algn="tl">
                    <a:srgbClr val="000000">
                      <a:alpha val="43137"/>
                    </a:srgbClr>
                  </a:outerShdw>
                </a:effectLst>
              </a:rPr>
              <a:t>2 diabetes 1 year ago</a:t>
            </a:r>
            <a:r>
              <a:rPr lang="en-US" sz="3200" i="1" dirty="0"/>
              <a:t>. She has </a:t>
            </a:r>
            <a:r>
              <a:rPr lang="en-US" sz="3200" i="1" dirty="0" smtClean="0"/>
              <a:t>been</a:t>
            </a:r>
            <a:r>
              <a:rPr lang="id-ID" sz="3200" i="1" dirty="0" smtClean="0"/>
              <a:t> </a:t>
            </a:r>
            <a:r>
              <a:rPr lang="en-US" sz="3200" i="1" dirty="0" smtClean="0"/>
              <a:t>seeing </a:t>
            </a:r>
            <a:r>
              <a:rPr lang="en-US" sz="3200" i="1" dirty="0"/>
              <a:t>a </a:t>
            </a:r>
            <a:r>
              <a:rPr lang="id-ID" sz="3200" i="1" dirty="0" smtClean="0"/>
              <a:t>doctor </a:t>
            </a:r>
            <a:r>
              <a:rPr lang="en-US" sz="3200" i="1" dirty="0" smtClean="0"/>
              <a:t>at </a:t>
            </a:r>
            <a:r>
              <a:rPr lang="en-US" sz="3200" i="1" dirty="0"/>
              <a:t>her physician’s </a:t>
            </a:r>
            <a:r>
              <a:rPr lang="en-US" sz="3200" i="1" dirty="0" smtClean="0"/>
              <a:t>office</a:t>
            </a:r>
            <a:r>
              <a:rPr lang="id-ID" sz="3200" i="1" dirty="0" smtClean="0"/>
              <a:t> </a:t>
            </a:r>
            <a:r>
              <a:rPr lang="en-US" sz="3200" i="1" dirty="0" smtClean="0"/>
              <a:t>for </a:t>
            </a:r>
            <a:r>
              <a:rPr lang="en-US" sz="3200" i="1" dirty="0"/>
              <a:t>nutrition information, and </a:t>
            </a:r>
            <a:r>
              <a:rPr lang="en-US" sz="3200" i="1" dirty="0" smtClean="0"/>
              <a:t>the </a:t>
            </a:r>
            <a:r>
              <a:rPr lang="id-ID" sz="3200" i="1" dirty="0" smtClean="0"/>
              <a:t>doctor </a:t>
            </a:r>
            <a:r>
              <a:rPr lang="en-US" sz="3200" i="1" dirty="0" smtClean="0"/>
              <a:t>has </a:t>
            </a:r>
            <a:r>
              <a:rPr lang="en-US" sz="3200" i="1" dirty="0"/>
              <a:t>referred her to a registered </a:t>
            </a:r>
            <a:r>
              <a:rPr lang="en-US" sz="3200" i="1" dirty="0" smtClean="0"/>
              <a:t>dietitian</a:t>
            </a:r>
            <a:r>
              <a:rPr lang="id-ID" sz="3200" i="1" dirty="0" smtClean="0"/>
              <a:t> </a:t>
            </a:r>
            <a:r>
              <a:rPr lang="en-US" sz="3200" i="1" dirty="0" smtClean="0"/>
              <a:t>(</a:t>
            </a:r>
            <a:r>
              <a:rPr lang="en-US" sz="3200" i="1" dirty="0"/>
              <a:t>RD) in the outpatient clinic at the </a:t>
            </a:r>
            <a:r>
              <a:rPr lang="en-US" sz="3200" i="1" dirty="0" smtClean="0"/>
              <a:t>nearby</a:t>
            </a:r>
            <a:r>
              <a:rPr lang="id-ID" sz="3200" i="1" dirty="0" smtClean="0"/>
              <a:t> hospital</a:t>
            </a:r>
            <a:r>
              <a:rPr lang="id-ID" sz="3200" i="1" dirty="0"/>
              <a:t>.</a:t>
            </a:r>
            <a:endParaRPr lang="id-ID" sz="3200" dirty="0"/>
          </a:p>
        </p:txBody>
      </p:sp>
      <p:sp>
        <p:nvSpPr>
          <p:cNvPr id="3" name="TextBox 2"/>
          <p:cNvSpPr txBox="1"/>
          <p:nvPr/>
        </p:nvSpPr>
        <p:spPr>
          <a:xfrm>
            <a:off x="4714876" y="6357958"/>
            <a:ext cx="3929090" cy="369332"/>
          </a:xfrm>
          <a:prstGeom prst="rect">
            <a:avLst/>
          </a:prstGeom>
          <a:noFill/>
        </p:spPr>
        <p:txBody>
          <a:bodyPr wrap="square" rtlCol="0">
            <a:spAutoFit/>
          </a:bodyPr>
          <a:lstStyle/>
          <a:p>
            <a:r>
              <a:rPr lang="id-ID" dirty="0" smtClean="0"/>
              <a:t>Kulkarni, KD.Clin. Diabetes 23: 120 - 122</a:t>
            </a:r>
            <a:endParaRPr lang="id-ID"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err="1" smtClean="0"/>
              <a:t>Distribusi</a:t>
            </a:r>
            <a:r>
              <a:rPr lang="en-US" dirty="0" smtClean="0"/>
              <a:t> </a:t>
            </a:r>
            <a:r>
              <a:rPr lang="en-US" dirty="0" err="1" smtClean="0"/>
              <a:t>konsumsi</a:t>
            </a:r>
            <a:r>
              <a:rPr lang="en-US" dirty="0" smtClean="0"/>
              <a:t> KH </a:t>
            </a:r>
            <a:r>
              <a:rPr lang="en-US" dirty="0" err="1" smtClean="0"/>
              <a:t>dalam</a:t>
            </a:r>
            <a:r>
              <a:rPr lang="en-US" dirty="0" smtClean="0"/>
              <a:t> </a:t>
            </a:r>
            <a:r>
              <a:rPr lang="en-US" dirty="0" err="1" smtClean="0"/>
              <a:t>gr</a:t>
            </a:r>
            <a:r>
              <a:rPr lang="en-US" dirty="0" smtClean="0"/>
              <a:t> </a:t>
            </a:r>
            <a:r>
              <a:rPr lang="en-US" dirty="0" err="1" smtClean="0"/>
              <a:t>dan</a:t>
            </a:r>
            <a:r>
              <a:rPr lang="en-US" dirty="0" smtClean="0"/>
              <a:t> serving unit</a:t>
            </a:r>
            <a:endParaRPr lang="en-US" dirty="0"/>
          </a:p>
        </p:txBody>
      </p:sp>
      <p:graphicFrame>
        <p:nvGraphicFramePr>
          <p:cNvPr id="4" name="Content Placeholder 3"/>
          <p:cNvGraphicFramePr>
            <a:graphicFrameLocks noGrp="1"/>
          </p:cNvGraphicFramePr>
          <p:nvPr>
            <p:ph idx="1"/>
          </p:nvPr>
        </p:nvGraphicFramePr>
        <p:xfrm>
          <a:off x="642910" y="3286124"/>
          <a:ext cx="4000527" cy="3007997"/>
        </p:xfrm>
        <a:graphic>
          <a:graphicData uri="http://schemas.openxmlformats.org/drawingml/2006/table">
            <a:tbl>
              <a:tblPr firstRow="1" bandRow="1">
                <a:tableStyleId>{F5AB1C69-6EDB-4FF4-983F-18BD219EF322}</a:tableStyleId>
              </a:tblPr>
              <a:tblGrid>
                <a:gridCol w="1071569"/>
                <a:gridCol w="1500198"/>
                <a:gridCol w="1428760"/>
              </a:tblGrid>
              <a:tr h="671999">
                <a:tc>
                  <a:txBody>
                    <a:bodyPr/>
                    <a:lstStyle/>
                    <a:p>
                      <a:pPr algn="ctr"/>
                      <a:r>
                        <a:rPr lang="en-US" b="1" dirty="0" err="1" smtClean="0">
                          <a:solidFill>
                            <a:schemeClr val="bg1"/>
                          </a:solidFill>
                        </a:rPr>
                        <a:t>Waktu</a:t>
                      </a:r>
                      <a:r>
                        <a:rPr lang="en-US" b="1" dirty="0" smtClean="0">
                          <a:solidFill>
                            <a:schemeClr val="bg1"/>
                          </a:solidFill>
                        </a:rPr>
                        <a:t> </a:t>
                      </a:r>
                      <a:r>
                        <a:rPr lang="en-US" b="1" dirty="0" err="1" smtClean="0">
                          <a:solidFill>
                            <a:schemeClr val="bg1"/>
                          </a:solidFill>
                        </a:rPr>
                        <a:t>makan</a:t>
                      </a:r>
                      <a:endParaRPr lang="en-US" b="1" dirty="0">
                        <a:solidFill>
                          <a:schemeClr val="bg1"/>
                        </a:solidFill>
                      </a:endParaRPr>
                    </a:p>
                  </a:txBody>
                  <a:tcPr/>
                </a:tc>
                <a:tc>
                  <a:txBody>
                    <a:bodyPr/>
                    <a:lstStyle/>
                    <a:p>
                      <a:pPr algn="ctr"/>
                      <a:r>
                        <a:rPr lang="en-US" b="1" dirty="0" smtClean="0">
                          <a:solidFill>
                            <a:schemeClr val="bg1"/>
                          </a:solidFill>
                        </a:rPr>
                        <a:t> </a:t>
                      </a:r>
                      <a:r>
                        <a:rPr lang="en-US" b="1" baseline="0" dirty="0" smtClean="0">
                          <a:solidFill>
                            <a:schemeClr val="bg1"/>
                          </a:solidFill>
                        </a:rPr>
                        <a:t> gram </a:t>
                      </a:r>
                      <a:r>
                        <a:rPr lang="en-US" b="1" dirty="0" smtClean="0">
                          <a:solidFill>
                            <a:schemeClr val="bg1"/>
                          </a:solidFill>
                        </a:rPr>
                        <a:t>CHO</a:t>
                      </a:r>
                      <a:endParaRPr lang="en-US" b="1" dirty="0">
                        <a:solidFill>
                          <a:schemeClr val="bg1"/>
                        </a:solidFill>
                      </a:endParaRPr>
                    </a:p>
                  </a:txBody>
                  <a:tcPr/>
                </a:tc>
                <a:tc>
                  <a:txBody>
                    <a:bodyPr/>
                    <a:lstStyle/>
                    <a:p>
                      <a:pPr algn="ctr"/>
                      <a:r>
                        <a:rPr lang="en-US" b="1" dirty="0" smtClean="0">
                          <a:solidFill>
                            <a:schemeClr val="bg1"/>
                          </a:solidFill>
                        </a:rPr>
                        <a:t>Unit serving CHO</a:t>
                      </a:r>
                      <a:endParaRPr lang="en-US" b="1" dirty="0">
                        <a:solidFill>
                          <a:schemeClr val="bg1"/>
                        </a:solidFill>
                      </a:endParaRPr>
                    </a:p>
                  </a:txBody>
                  <a:tcPr/>
                </a:tc>
              </a:tr>
              <a:tr h="389333">
                <a:tc>
                  <a:txBody>
                    <a:bodyPr/>
                    <a:lstStyle/>
                    <a:p>
                      <a:r>
                        <a:rPr lang="en-US" dirty="0" err="1" smtClean="0"/>
                        <a:t>Sarapan</a:t>
                      </a:r>
                      <a:endParaRPr lang="en-US" dirty="0"/>
                    </a:p>
                  </a:txBody>
                  <a:tcPr/>
                </a:tc>
                <a:tc>
                  <a:txBody>
                    <a:bodyPr/>
                    <a:lstStyle/>
                    <a:p>
                      <a:pPr algn="ctr"/>
                      <a:r>
                        <a:rPr lang="en-US" dirty="0" smtClean="0"/>
                        <a:t>100.6</a:t>
                      </a:r>
                      <a:r>
                        <a:rPr lang="en-US" baseline="0" dirty="0" smtClean="0"/>
                        <a:t> </a:t>
                      </a:r>
                      <a:r>
                        <a:rPr lang="en-US" dirty="0" smtClean="0"/>
                        <a:t>(26%)</a:t>
                      </a:r>
                      <a:endParaRPr lang="en-US" dirty="0"/>
                    </a:p>
                  </a:txBody>
                  <a:tcPr/>
                </a:tc>
                <a:tc>
                  <a:txBody>
                    <a:bodyPr/>
                    <a:lstStyle/>
                    <a:p>
                      <a:pPr algn="ctr"/>
                      <a:r>
                        <a:rPr lang="en-US" dirty="0" smtClean="0"/>
                        <a:t>6.5</a:t>
                      </a:r>
                      <a:endParaRPr lang="en-US" dirty="0"/>
                    </a:p>
                  </a:txBody>
                  <a:tcPr/>
                </a:tc>
              </a:tr>
              <a:tr h="389333">
                <a:tc>
                  <a:txBody>
                    <a:bodyPr/>
                    <a:lstStyle/>
                    <a:p>
                      <a:r>
                        <a:rPr lang="en-US" dirty="0" smtClean="0"/>
                        <a:t>Snack</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65.5 (</a:t>
                      </a:r>
                      <a:r>
                        <a:rPr lang="en-US" dirty="0" smtClean="0"/>
                        <a:t>17%)</a:t>
                      </a:r>
                      <a:endParaRPr lang="en-US" dirty="0" smtClean="0"/>
                    </a:p>
                  </a:txBody>
                  <a:tcPr/>
                </a:tc>
                <a:tc>
                  <a:txBody>
                    <a:bodyPr/>
                    <a:lstStyle/>
                    <a:p>
                      <a:pPr algn="ctr"/>
                      <a:r>
                        <a:rPr lang="en-US" dirty="0" smtClean="0"/>
                        <a:t>4</a:t>
                      </a:r>
                    </a:p>
                  </a:txBody>
                  <a:tcPr/>
                </a:tc>
              </a:tr>
              <a:tr h="389333">
                <a:tc>
                  <a:txBody>
                    <a:bodyPr/>
                    <a:lstStyle/>
                    <a:p>
                      <a:r>
                        <a:rPr lang="en-US" dirty="0" smtClean="0"/>
                        <a:t>Siang</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111.0 (29%)</a:t>
                      </a:r>
                      <a:endParaRPr lang="en-US" dirty="0"/>
                    </a:p>
                  </a:txBody>
                  <a:tcPr/>
                </a:tc>
                <a:tc>
                  <a:txBody>
                    <a:bodyPr/>
                    <a:lstStyle/>
                    <a:p>
                      <a:pPr algn="ctr"/>
                      <a:r>
                        <a:rPr lang="en-US" dirty="0" smtClean="0"/>
                        <a:t>7.5</a:t>
                      </a:r>
                      <a:endParaRPr lang="en-US" dirty="0"/>
                    </a:p>
                  </a:txBody>
                  <a:tcPr/>
                </a:tc>
              </a:tr>
              <a:tr h="389333">
                <a:tc>
                  <a:txBody>
                    <a:bodyPr/>
                    <a:lstStyle/>
                    <a:p>
                      <a:r>
                        <a:rPr lang="en-US" dirty="0" smtClean="0"/>
                        <a:t>Snack</a:t>
                      </a:r>
                      <a:endParaRPr lang="en-US" dirty="0"/>
                    </a:p>
                  </a:txBody>
                  <a:tcPr/>
                </a:tc>
                <a:tc>
                  <a:txBody>
                    <a:bodyPr/>
                    <a:lstStyle/>
                    <a:p>
                      <a:pPr algn="ctr"/>
                      <a:r>
                        <a:rPr lang="en-US" dirty="0" smtClean="0"/>
                        <a:t>15.4 (4%)</a:t>
                      </a:r>
                      <a:endParaRPr lang="en-US" dirty="0"/>
                    </a:p>
                  </a:txBody>
                  <a:tcPr/>
                </a:tc>
                <a:tc>
                  <a:txBody>
                    <a:bodyPr/>
                    <a:lstStyle/>
                    <a:p>
                      <a:pPr algn="ctr"/>
                      <a:r>
                        <a:rPr lang="en-US" dirty="0" smtClean="0"/>
                        <a:t>1</a:t>
                      </a:r>
                      <a:endParaRPr lang="en-US" dirty="0"/>
                    </a:p>
                  </a:txBody>
                  <a:tcPr/>
                </a:tc>
              </a:tr>
              <a:tr h="389333">
                <a:tc>
                  <a:txBody>
                    <a:bodyPr/>
                    <a:lstStyle/>
                    <a:p>
                      <a:r>
                        <a:rPr lang="en-US" dirty="0" err="1" smtClean="0"/>
                        <a:t>Malam</a:t>
                      </a:r>
                      <a:endParaRPr lang="en-US" dirty="0"/>
                    </a:p>
                  </a:txBody>
                  <a:tcPr/>
                </a:tc>
                <a:tc>
                  <a:txBody>
                    <a:bodyPr/>
                    <a:lstStyle/>
                    <a:p>
                      <a:pPr algn="ctr"/>
                      <a:r>
                        <a:rPr lang="en-US" dirty="0" smtClean="0"/>
                        <a:t>90.2 (24%)</a:t>
                      </a:r>
                      <a:endParaRPr lang="en-US" dirty="0"/>
                    </a:p>
                  </a:txBody>
                  <a:tcPr/>
                </a:tc>
                <a:tc>
                  <a:txBody>
                    <a:bodyPr/>
                    <a:lstStyle/>
                    <a:p>
                      <a:pPr algn="ctr"/>
                      <a:r>
                        <a:rPr lang="en-US" dirty="0" smtClean="0"/>
                        <a:t>6</a:t>
                      </a:r>
                      <a:endParaRPr lang="en-US" dirty="0"/>
                    </a:p>
                  </a:txBody>
                  <a:tcPr/>
                </a:tc>
              </a:tr>
              <a:tr h="389333">
                <a:tc>
                  <a:txBody>
                    <a:bodyPr/>
                    <a:lstStyle/>
                    <a:p>
                      <a:r>
                        <a:rPr lang="en-US" b="1" dirty="0" smtClean="0"/>
                        <a:t>Total</a:t>
                      </a:r>
                      <a:endParaRPr lang="en-US" b="1" dirty="0"/>
                    </a:p>
                  </a:txBody>
                  <a:tcPr/>
                </a:tc>
                <a:tc>
                  <a:txBody>
                    <a:bodyPr/>
                    <a:lstStyle/>
                    <a:p>
                      <a:pPr algn="ctr"/>
                      <a:r>
                        <a:rPr lang="en-US" b="1" dirty="0" smtClean="0"/>
                        <a:t>382.7</a:t>
                      </a:r>
                      <a:endParaRPr lang="en-US" b="1" dirty="0"/>
                    </a:p>
                  </a:txBody>
                  <a:tcPr/>
                </a:tc>
                <a:tc>
                  <a:txBody>
                    <a:bodyPr/>
                    <a:lstStyle/>
                    <a:p>
                      <a:pPr algn="ctr"/>
                      <a:r>
                        <a:rPr lang="en-US" b="1" dirty="0" smtClean="0"/>
                        <a:t>25</a:t>
                      </a:r>
                      <a:endParaRPr lang="en-US" b="1" dirty="0"/>
                    </a:p>
                  </a:txBody>
                  <a:tcPr/>
                </a:tc>
              </a:tr>
            </a:tbl>
          </a:graphicData>
        </a:graphic>
      </p:graphicFrame>
      <p:graphicFrame>
        <p:nvGraphicFramePr>
          <p:cNvPr id="5" name="Content Placeholder 3"/>
          <p:cNvGraphicFramePr>
            <a:graphicFrameLocks noGrp="1"/>
          </p:cNvGraphicFramePr>
          <p:nvPr>
            <p:ph idx="1"/>
          </p:nvPr>
        </p:nvGraphicFramePr>
        <p:xfrm>
          <a:off x="5786446" y="3214686"/>
          <a:ext cx="2928958" cy="3071837"/>
        </p:xfrm>
        <a:graphic>
          <a:graphicData uri="http://schemas.openxmlformats.org/drawingml/2006/table">
            <a:tbl>
              <a:tblPr firstRow="1" bandRow="1">
                <a:tableStyleId>{F5AB1C69-6EDB-4FF4-983F-18BD219EF322}</a:tableStyleId>
              </a:tblPr>
              <a:tblGrid>
                <a:gridCol w="1500198"/>
                <a:gridCol w="1428760"/>
              </a:tblGrid>
              <a:tr h="686261">
                <a:tc>
                  <a:txBody>
                    <a:bodyPr/>
                    <a:lstStyle/>
                    <a:p>
                      <a:pPr algn="ctr"/>
                      <a:r>
                        <a:rPr lang="en-US" b="1" dirty="0" smtClean="0">
                          <a:solidFill>
                            <a:schemeClr val="bg1"/>
                          </a:solidFill>
                        </a:rPr>
                        <a:t> </a:t>
                      </a:r>
                      <a:r>
                        <a:rPr lang="en-US" b="1" baseline="0" dirty="0" smtClean="0">
                          <a:solidFill>
                            <a:schemeClr val="bg1"/>
                          </a:solidFill>
                        </a:rPr>
                        <a:t> gram </a:t>
                      </a:r>
                      <a:r>
                        <a:rPr lang="en-US" b="1" dirty="0" smtClean="0">
                          <a:solidFill>
                            <a:schemeClr val="bg1"/>
                          </a:solidFill>
                        </a:rPr>
                        <a:t>CHO</a:t>
                      </a:r>
                      <a:endParaRPr lang="en-US" b="1" dirty="0">
                        <a:solidFill>
                          <a:schemeClr val="bg1"/>
                        </a:solidFill>
                      </a:endParaRPr>
                    </a:p>
                  </a:txBody>
                  <a:tcPr/>
                </a:tc>
                <a:tc>
                  <a:txBody>
                    <a:bodyPr/>
                    <a:lstStyle/>
                    <a:p>
                      <a:pPr algn="ctr"/>
                      <a:r>
                        <a:rPr lang="en-US" b="1" dirty="0" smtClean="0">
                          <a:solidFill>
                            <a:schemeClr val="bg1"/>
                          </a:solidFill>
                        </a:rPr>
                        <a:t>Unit serving CHO</a:t>
                      </a:r>
                      <a:endParaRPr lang="en-US" b="1" dirty="0">
                        <a:solidFill>
                          <a:schemeClr val="bg1"/>
                        </a:solidFill>
                      </a:endParaRPr>
                    </a:p>
                  </a:txBody>
                  <a:tcPr/>
                </a:tc>
              </a:tr>
              <a:tr h="397596">
                <a:tc>
                  <a:txBody>
                    <a:bodyPr/>
                    <a:lstStyle/>
                    <a:p>
                      <a:pPr algn="ctr"/>
                      <a:r>
                        <a:rPr lang="en-US" baseline="0" dirty="0" smtClean="0"/>
                        <a:t>54</a:t>
                      </a:r>
                      <a:r>
                        <a:rPr lang="en-US" dirty="0" smtClean="0"/>
                        <a:t>(26</a:t>
                      </a:r>
                      <a:r>
                        <a:rPr lang="en-US" dirty="0" smtClean="0"/>
                        <a:t>%)</a:t>
                      </a:r>
                      <a:endParaRPr lang="en-US" dirty="0"/>
                    </a:p>
                  </a:txBody>
                  <a:tcPr/>
                </a:tc>
                <a:tc>
                  <a:txBody>
                    <a:bodyPr/>
                    <a:lstStyle/>
                    <a:p>
                      <a:pPr algn="ctr"/>
                      <a:r>
                        <a:rPr lang="en-US" dirty="0" smtClean="0"/>
                        <a:t>3.5</a:t>
                      </a:r>
                      <a:endParaRPr lang="en-US" dirty="0"/>
                    </a:p>
                  </a:txBody>
                  <a:tcPr/>
                </a:tc>
              </a:tr>
              <a:tr h="3975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35 </a:t>
                      </a:r>
                      <a:r>
                        <a:rPr lang="en-US" dirty="0" smtClean="0"/>
                        <a:t>(</a:t>
                      </a:r>
                      <a:r>
                        <a:rPr lang="en-US" dirty="0" smtClean="0"/>
                        <a:t>17%)</a:t>
                      </a:r>
                      <a:endParaRPr lang="en-US" dirty="0" smtClean="0"/>
                    </a:p>
                  </a:txBody>
                  <a:tcPr/>
                </a:tc>
                <a:tc>
                  <a:txBody>
                    <a:bodyPr/>
                    <a:lstStyle/>
                    <a:p>
                      <a:pPr algn="ctr"/>
                      <a:r>
                        <a:rPr lang="en-US" dirty="0" smtClean="0"/>
                        <a:t>2</a:t>
                      </a:r>
                      <a:endParaRPr lang="en-US" dirty="0"/>
                    </a:p>
                  </a:txBody>
                  <a:tcPr/>
                </a:tc>
              </a:tr>
              <a:tr h="3975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60 </a:t>
                      </a:r>
                      <a:r>
                        <a:rPr lang="en-US" dirty="0" smtClean="0"/>
                        <a:t>(29%)</a:t>
                      </a:r>
                      <a:endParaRPr lang="en-US" dirty="0"/>
                    </a:p>
                  </a:txBody>
                  <a:tcPr/>
                </a:tc>
                <a:tc>
                  <a:txBody>
                    <a:bodyPr/>
                    <a:lstStyle/>
                    <a:p>
                      <a:pPr algn="ctr"/>
                      <a:r>
                        <a:rPr lang="en-US" dirty="0" smtClean="0"/>
                        <a:t>4</a:t>
                      </a:r>
                      <a:endParaRPr lang="en-US" dirty="0"/>
                    </a:p>
                  </a:txBody>
                  <a:tcPr/>
                </a:tc>
              </a:tr>
              <a:tr h="397596">
                <a:tc>
                  <a:txBody>
                    <a:bodyPr/>
                    <a:lstStyle/>
                    <a:p>
                      <a:pPr algn="ctr"/>
                      <a:r>
                        <a:rPr lang="en-US" dirty="0" smtClean="0"/>
                        <a:t>8 </a:t>
                      </a:r>
                      <a:r>
                        <a:rPr lang="en-US" dirty="0" smtClean="0"/>
                        <a:t>(4%)</a:t>
                      </a:r>
                      <a:endParaRPr lang="en-US" dirty="0"/>
                    </a:p>
                  </a:txBody>
                  <a:tcPr/>
                </a:tc>
                <a:tc>
                  <a:txBody>
                    <a:bodyPr/>
                    <a:lstStyle/>
                    <a:p>
                      <a:pPr algn="ctr"/>
                      <a:r>
                        <a:rPr lang="en-US" dirty="0" smtClean="0"/>
                        <a:t>1</a:t>
                      </a:r>
                      <a:endParaRPr lang="en-US" dirty="0"/>
                    </a:p>
                  </a:txBody>
                  <a:tcPr/>
                </a:tc>
              </a:tr>
              <a:tr h="397596">
                <a:tc>
                  <a:txBody>
                    <a:bodyPr/>
                    <a:lstStyle/>
                    <a:p>
                      <a:pPr algn="ctr"/>
                      <a:r>
                        <a:rPr lang="en-US" dirty="0" smtClean="0"/>
                        <a:t>49 </a:t>
                      </a:r>
                      <a:r>
                        <a:rPr lang="en-US" dirty="0" smtClean="0"/>
                        <a:t>(24%)</a:t>
                      </a:r>
                      <a:endParaRPr lang="en-US" dirty="0"/>
                    </a:p>
                  </a:txBody>
                  <a:tcPr/>
                </a:tc>
                <a:tc>
                  <a:txBody>
                    <a:bodyPr/>
                    <a:lstStyle/>
                    <a:p>
                      <a:pPr algn="ctr"/>
                      <a:r>
                        <a:rPr lang="en-US" dirty="0" smtClean="0"/>
                        <a:t>3</a:t>
                      </a:r>
                      <a:endParaRPr lang="en-US" dirty="0"/>
                    </a:p>
                  </a:txBody>
                  <a:tcPr/>
                </a:tc>
              </a:tr>
              <a:tr h="397596">
                <a:tc>
                  <a:txBody>
                    <a:bodyPr/>
                    <a:lstStyle/>
                    <a:p>
                      <a:pPr algn="ctr"/>
                      <a:r>
                        <a:rPr lang="en-US" b="1" dirty="0" smtClean="0"/>
                        <a:t>206</a:t>
                      </a:r>
                      <a:endParaRPr lang="en-US" b="1" dirty="0"/>
                    </a:p>
                  </a:txBody>
                  <a:tcPr/>
                </a:tc>
                <a:tc>
                  <a:txBody>
                    <a:bodyPr/>
                    <a:lstStyle/>
                    <a:p>
                      <a:pPr algn="ctr"/>
                      <a:r>
                        <a:rPr lang="en-US" b="1" dirty="0" smtClean="0"/>
                        <a:t>13.5</a:t>
                      </a:r>
                      <a:endParaRPr lang="en-US" b="1" dirty="0"/>
                    </a:p>
                  </a:txBody>
                  <a:tcPr/>
                </a:tc>
              </a:tr>
            </a:tbl>
          </a:graphicData>
        </a:graphic>
      </p:graphicFrame>
      <p:sp>
        <p:nvSpPr>
          <p:cNvPr id="6" name="Striped Right Arrow 5"/>
          <p:cNvSpPr/>
          <p:nvPr/>
        </p:nvSpPr>
        <p:spPr>
          <a:xfrm>
            <a:off x="4929190" y="4572008"/>
            <a:ext cx="714380" cy="78581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14348" y="2357430"/>
            <a:ext cx="3929090" cy="400110"/>
          </a:xfrm>
          <a:prstGeom prst="rect">
            <a:avLst/>
          </a:prstGeom>
          <a:solidFill>
            <a:schemeClr val="accent1">
              <a:lumMod val="40000"/>
              <a:lumOff val="60000"/>
            </a:schemeClr>
          </a:solidFill>
        </p:spPr>
        <p:txBody>
          <a:bodyPr wrap="square" rtlCol="0">
            <a:spAutoFit/>
          </a:bodyPr>
          <a:lstStyle/>
          <a:p>
            <a:r>
              <a:rPr lang="en-US" sz="2000" dirty="0" err="1" smtClean="0">
                <a:solidFill>
                  <a:schemeClr val="bg1"/>
                </a:solidFill>
              </a:rPr>
              <a:t>Kebiasaan</a:t>
            </a:r>
            <a:r>
              <a:rPr lang="en-US" sz="2000" dirty="0" smtClean="0">
                <a:solidFill>
                  <a:schemeClr val="bg1"/>
                </a:solidFill>
              </a:rPr>
              <a:t> </a:t>
            </a:r>
            <a:r>
              <a:rPr lang="en-US" sz="2000" dirty="0" err="1" smtClean="0">
                <a:solidFill>
                  <a:schemeClr val="bg1"/>
                </a:solidFill>
              </a:rPr>
              <a:t>mkn</a:t>
            </a:r>
            <a:r>
              <a:rPr lang="en-US" sz="2000" dirty="0" smtClean="0">
                <a:solidFill>
                  <a:schemeClr val="bg1"/>
                </a:solidFill>
              </a:rPr>
              <a:t> = 382.7 g CHO</a:t>
            </a:r>
            <a:endParaRPr lang="en-US" sz="2000" dirty="0">
              <a:solidFill>
                <a:schemeClr val="bg1"/>
              </a:solidFill>
            </a:endParaRPr>
          </a:p>
        </p:txBody>
      </p:sp>
      <p:sp>
        <p:nvSpPr>
          <p:cNvPr id="9" name="TextBox 8"/>
          <p:cNvSpPr txBox="1"/>
          <p:nvPr/>
        </p:nvSpPr>
        <p:spPr>
          <a:xfrm>
            <a:off x="5715008" y="2357430"/>
            <a:ext cx="3071834" cy="400110"/>
          </a:xfrm>
          <a:prstGeom prst="rect">
            <a:avLst/>
          </a:prstGeom>
          <a:solidFill>
            <a:schemeClr val="accent1">
              <a:lumMod val="40000"/>
              <a:lumOff val="60000"/>
            </a:schemeClr>
          </a:solidFill>
        </p:spPr>
        <p:txBody>
          <a:bodyPr wrap="square" rtlCol="0">
            <a:spAutoFit/>
          </a:bodyPr>
          <a:lstStyle/>
          <a:p>
            <a:r>
              <a:rPr lang="en-US" sz="2000" dirty="0" err="1" smtClean="0">
                <a:solidFill>
                  <a:schemeClr val="bg1"/>
                </a:solidFill>
              </a:rPr>
              <a:t>Kebutuhan</a:t>
            </a:r>
            <a:r>
              <a:rPr lang="en-US" sz="2000" dirty="0" smtClean="0">
                <a:solidFill>
                  <a:schemeClr val="bg1"/>
                </a:solidFill>
              </a:rPr>
              <a:t> = </a:t>
            </a:r>
            <a:r>
              <a:rPr lang="en-US" sz="2000" dirty="0" smtClean="0">
                <a:solidFill>
                  <a:schemeClr val="bg1"/>
                </a:solidFill>
              </a:rPr>
              <a:t>206.3</a:t>
            </a:r>
            <a:r>
              <a:rPr lang="en-US" sz="2000" dirty="0" smtClean="0">
                <a:solidFill>
                  <a:schemeClr val="bg1"/>
                </a:solidFill>
              </a:rPr>
              <a:t> </a:t>
            </a:r>
            <a:r>
              <a:rPr lang="en-US" sz="2000" dirty="0" smtClean="0">
                <a:solidFill>
                  <a:schemeClr val="bg1"/>
                </a:solidFill>
              </a:rPr>
              <a:t>g CHO</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riped Right Arrow 3"/>
          <p:cNvSpPr/>
          <p:nvPr/>
        </p:nvSpPr>
        <p:spPr>
          <a:xfrm>
            <a:off x="957266" y="2071678"/>
            <a:ext cx="1000132" cy="500066"/>
          </a:xfrm>
          <a:prstGeom prst="striped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id-ID"/>
          </a:p>
        </p:txBody>
      </p:sp>
      <p:sp>
        <p:nvSpPr>
          <p:cNvPr id="5" name="Striped Right Arrow 4"/>
          <p:cNvSpPr/>
          <p:nvPr/>
        </p:nvSpPr>
        <p:spPr>
          <a:xfrm>
            <a:off x="957266" y="2571744"/>
            <a:ext cx="1000132" cy="500066"/>
          </a:xfrm>
          <a:prstGeom prst="striped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id-ID"/>
          </a:p>
        </p:txBody>
      </p:sp>
      <p:sp>
        <p:nvSpPr>
          <p:cNvPr id="6" name="Striped Right Arrow 5"/>
          <p:cNvSpPr/>
          <p:nvPr/>
        </p:nvSpPr>
        <p:spPr>
          <a:xfrm>
            <a:off x="957266" y="3214686"/>
            <a:ext cx="1000132" cy="500066"/>
          </a:xfrm>
          <a:prstGeom prst="striped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id-ID"/>
          </a:p>
        </p:txBody>
      </p:sp>
      <p:sp>
        <p:nvSpPr>
          <p:cNvPr id="7" name="Striped Right Arrow 6"/>
          <p:cNvSpPr/>
          <p:nvPr/>
        </p:nvSpPr>
        <p:spPr>
          <a:xfrm>
            <a:off x="957266" y="3714752"/>
            <a:ext cx="1000132" cy="500066"/>
          </a:xfrm>
          <a:prstGeom prst="strip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id-ID"/>
          </a:p>
        </p:txBody>
      </p:sp>
      <p:sp>
        <p:nvSpPr>
          <p:cNvPr id="8" name="Striped Right Arrow 7"/>
          <p:cNvSpPr/>
          <p:nvPr/>
        </p:nvSpPr>
        <p:spPr>
          <a:xfrm>
            <a:off x="957266" y="4714884"/>
            <a:ext cx="1000132" cy="500066"/>
          </a:xfrm>
          <a:prstGeom prst="striped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id-ID"/>
          </a:p>
        </p:txBody>
      </p:sp>
      <p:sp>
        <p:nvSpPr>
          <p:cNvPr id="2" name="Title 1"/>
          <p:cNvSpPr>
            <a:spLocks noGrp="1"/>
          </p:cNvSpPr>
          <p:nvPr>
            <p:ph type="title"/>
          </p:nvPr>
        </p:nvSpPr>
        <p:spPr>
          <a:xfrm>
            <a:off x="571472" y="285728"/>
            <a:ext cx="8572528" cy="914400"/>
          </a:xfrm>
        </p:spPr>
        <p:txBody>
          <a:bodyPr/>
          <a:lstStyle/>
          <a:p>
            <a:r>
              <a:rPr lang="id-ID" b="1" dirty="0" smtClean="0">
                <a:effectLst>
                  <a:outerShdw blurRad="38100" dist="38100" dir="2700000" algn="tl">
                    <a:srgbClr val="000000">
                      <a:alpha val="43137"/>
                    </a:srgbClr>
                  </a:outerShdw>
                </a:effectLst>
              </a:rPr>
              <a:t>Steps to Count Carbohydrate Counting</a:t>
            </a:r>
            <a:br>
              <a:rPr lang="id-ID" b="1" dirty="0" smtClean="0">
                <a:effectLst>
                  <a:outerShdw blurRad="38100" dist="38100" dir="2700000" algn="tl">
                    <a:srgbClr val="000000">
                      <a:alpha val="43137"/>
                    </a:srgbClr>
                  </a:outerShdw>
                </a:effectLst>
              </a:rPr>
            </a:br>
            <a:endParaRPr lang="id-ID"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371632" y="2000240"/>
            <a:ext cx="7415210" cy="4355320"/>
          </a:xfrm>
        </p:spPr>
        <p:txBody>
          <a:bodyPr/>
          <a:lstStyle/>
          <a:p>
            <a:pPr marL="582930" indent="-514350">
              <a:buFont typeface="+mj-lt"/>
              <a:buAutoNum type="arabicPeriod"/>
            </a:pPr>
            <a:r>
              <a:rPr lang="en-US" b="1" dirty="0" smtClean="0"/>
              <a:t>Step 1 </a:t>
            </a:r>
            <a:r>
              <a:rPr lang="id-ID" b="1" dirty="0" smtClean="0"/>
              <a:t>: </a:t>
            </a:r>
            <a:r>
              <a:rPr lang="en-US" b="1" dirty="0" smtClean="0"/>
              <a:t>Make healthy food choices</a:t>
            </a:r>
            <a:endParaRPr lang="id-ID" b="1" dirty="0" smtClean="0"/>
          </a:p>
          <a:p>
            <a:pPr marL="582930" indent="-514350">
              <a:buFont typeface="+mj-lt"/>
              <a:buAutoNum type="arabicPeriod"/>
            </a:pPr>
            <a:r>
              <a:rPr lang="en-US" b="1" dirty="0" smtClean="0"/>
              <a:t>Step 2 </a:t>
            </a:r>
            <a:r>
              <a:rPr lang="id-ID" b="1" dirty="0" smtClean="0"/>
              <a:t>: </a:t>
            </a:r>
            <a:r>
              <a:rPr lang="en-US" b="1" dirty="0" smtClean="0"/>
              <a:t>Focus on carbohydrate</a:t>
            </a:r>
            <a:endParaRPr lang="id-ID" b="1" dirty="0" smtClean="0"/>
          </a:p>
          <a:p>
            <a:pPr marL="582930" indent="-514350">
              <a:buFont typeface="+mj-lt"/>
              <a:buAutoNum type="arabicPeriod"/>
            </a:pPr>
            <a:r>
              <a:rPr lang="en-US" b="1" dirty="0" smtClean="0"/>
              <a:t>Step 3 </a:t>
            </a:r>
            <a:r>
              <a:rPr lang="id-ID" b="1" dirty="0" smtClean="0"/>
              <a:t>: </a:t>
            </a:r>
            <a:r>
              <a:rPr lang="en-US" b="1" dirty="0" smtClean="0"/>
              <a:t>Set carbohydrate goals</a:t>
            </a:r>
            <a:endParaRPr lang="id-ID" b="1" dirty="0" smtClean="0"/>
          </a:p>
          <a:p>
            <a:pPr marL="582930" indent="-514350">
              <a:buFont typeface="+mj-lt"/>
              <a:buAutoNum type="arabicPeriod"/>
            </a:pPr>
            <a:r>
              <a:rPr lang="id-ID" b="1" dirty="0" smtClean="0"/>
              <a:t>Step 4 : Determine carbohydrate content</a:t>
            </a:r>
          </a:p>
          <a:p>
            <a:pPr marL="582930" indent="-514350">
              <a:buFont typeface="+mj-lt"/>
              <a:buAutoNum type="arabicPeriod"/>
            </a:pPr>
            <a:r>
              <a:rPr lang="en-US" b="1" dirty="0" smtClean="0"/>
              <a:t>Step 5 </a:t>
            </a:r>
            <a:r>
              <a:rPr lang="id-ID" b="1" dirty="0" smtClean="0"/>
              <a:t>: </a:t>
            </a:r>
            <a:r>
              <a:rPr lang="en-US" b="1" dirty="0" smtClean="0"/>
              <a:t>Monitor effect on blood glucose level</a:t>
            </a:r>
            <a:endParaRPr lang="id-ID"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600" b="1" dirty="0" smtClean="0"/>
              <a:t>Step 4 : Determine carbohydrate content</a:t>
            </a:r>
            <a:br>
              <a:rPr lang="id-ID" sz="3600" b="1" dirty="0" smtClean="0"/>
            </a:br>
            <a:endParaRPr lang="id-ID" sz="3600" dirty="0"/>
          </a:p>
        </p:txBody>
      </p:sp>
      <p:sp>
        <p:nvSpPr>
          <p:cNvPr id="3" name="Content Placeholder 2"/>
          <p:cNvSpPr>
            <a:spLocks noGrp="1"/>
          </p:cNvSpPr>
          <p:nvPr>
            <p:ph idx="1"/>
          </p:nvPr>
        </p:nvSpPr>
        <p:spPr>
          <a:xfrm>
            <a:off x="914400" y="2143116"/>
            <a:ext cx="7772400" cy="4212444"/>
          </a:xfrm>
        </p:spPr>
        <p:txBody>
          <a:bodyPr/>
          <a:lstStyle/>
          <a:p>
            <a:pPr marL="582930" indent="-514350">
              <a:buFont typeface="+mj-lt"/>
              <a:buAutoNum type="arabicPeriod"/>
            </a:pPr>
            <a:r>
              <a:rPr lang="en-US" dirty="0" smtClean="0"/>
              <a:t>Write down what you eat and drink throughout the day</a:t>
            </a:r>
            <a:endParaRPr lang="id-ID" dirty="0" smtClean="0"/>
          </a:p>
          <a:p>
            <a:pPr marL="582930" indent="-514350">
              <a:buFont typeface="+mj-lt"/>
              <a:buAutoNum type="arabicPeriod"/>
            </a:pPr>
            <a:r>
              <a:rPr lang="en-US" dirty="0" smtClean="0"/>
              <a:t>Be sure to note the portion sizes</a:t>
            </a:r>
            <a:endParaRPr lang="id-ID" dirty="0" smtClean="0"/>
          </a:p>
          <a:p>
            <a:pPr marL="582930" indent="-514350">
              <a:buFont typeface="+mj-lt"/>
              <a:buAutoNum type="arabicPeriod"/>
            </a:pPr>
            <a:r>
              <a:rPr lang="en-US" dirty="0" smtClean="0"/>
              <a:t>Record the grams of carbohydrate in these foods and drinks.</a:t>
            </a:r>
            <a:endParaRPr lang="id-ID" dirty="0" smtClean="0"/>
          </a:p>
          <a:p>
            <a:pPr marL="582930" indent="-514350">
              <a:buFont typeface="+mj-lt"/>
              <a:buAutoNum type="arabicPeriod"/>
            </a:pPr>
            <a:endParaRPr lang="id-ID"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riped Right Arrow 3"/>
          <p:cNvSpPr/>
          <p:nvPr/>
        </p:nvSpPr>
        <p:spPr>
          <a:xfrm>
            <a:off x="957266" y="2071678"/>
            <a:ext cx="1000132" cy="500066"/>
          </a:xfrm>
          <a:prstGeom prst="striped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id-ID"/>
          </a:p>
        </p:txBody>
      </p:sp>
      <p:sp>
        <p:nvSpPr>
          <p:cNvPr id="5" name="Striped Right Arrow 4"/>
          <p:cNvSpPr/>
          <p:nvPr/>
        </p:nvSpPr>
        <p:spPr>
          <a:xfrm>
            <a:off x="957266" y="2571744"/>
            <a:ext cx="1000132" cy="500066"/>
          </a:xfrm>
          <a:prstGeom prst="striped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id-ID"/>
          </a:p>
        </p:txBody>
      </p:sp>
      <p:sp>
        <p:nvSpPr>
          <p:cNvPr id="6" name="Striped Right Arrow 5"/>
          <p:cNvSpPr/>
          <p:nvPr/>
        </p:nvSpPr>
        <p:spPr>
          <a:xfrm>
            <a:off x="957266" y="3214686"/>
            <a:ext cx="1000132" cy="500066"/>
          </a:xfrm>
          <a:prstGeom prst="striped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id-ID"/>
          </a:p>
        </p:txBody>
      </p:sp>
      <p:sp>
        <p:nvSpPr>
          <p:cNvPr id="7" name="Striped Right Arrow 6"/>
          <p:cNvSpPr/>
          <p:nvPr/>
        </p:nvSpPr>
        <p:spPr>
          <a:xfrm>
            <a:off x="957266" y="3714752"/>
            <a:ext cx="1000132" cy="500066"/>
          </a:xfrm>
          <a:prstGeom prst="striped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id-ID"/>
          </a:p>
        </p:txBody>
      </p:sp>
      <p:sp>
        <p:nvSpPr>
          <p:cNvPr id="8" name="Striped Right Arrow 7"/>
          <p:cNvSpPr/>
          <p:nvPr/>
        </p:nvSpPr>
        <p:spPr>
          <a:xfrm>
            <a:off x="957266" y="4714884"/>
            <a:ext cx="1000132" cy="500066"/>
          </a:xfrm>
          <a:prstGeom prst="strip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id-ID"/>
          </a:p>
        </p:txBody>
      </p:sp>
      <p:sp>
        <p:nvSpPr>
          <p:cNvPr id="2" name="Title 1"/>
          <p:cNvSpPr>
            <a:spLocks noGrp="1"/>
          </p:cNvSpPr>
          <p:nvPr>
            <p:ph type="title"/>
          </p:nvPr>
        </p:nvSpPr>
        <p:spPr>
          <a:xfrm>
            <a:off x="571472" y="285728"/>
            <a:ext cx="8572528" cy="914400"/>
          </a:xfrm>
        </p:spPr>
        <p:txBody>
          <a:bodyPr/>
          <a:lstStyle/>
          <a:p>
            <a:r>
              <a:rPr lang="id-ID" b="1" dirty="0" smtClean="0">
                <a:effectLst>
                  <a:outerShdw blurRad="38100" dist="38100" dir="2700000" algn="tl">
                    <a:srgbClr val="000000">
                      <a:alpha val="43137"/>
                    </a:srgbClr>
                  </a:outerShdw>
                </a:effectLst>
              </a:rPr>
              <a:t>Steps to Count Carbohydrate Counting</a:t>
            </a:r>
            <a:br>
              <a:rPr lang="id-ID" b="1" dirty="0" smtClean="0">
                <a:effectLst>
                  <a:outerShdw blurRad="38100" dist="38100" dir="2700000" algn="tl">
                    <a:srgbClr val="000000">
                      <a:alpha val="43137"/>
                    </a:srgbClr>
                  </a:outerShdw>
                </a:effectLst>
              </a:rPr>
            </a:br>
            <a:endParaRPr lang="id-ID"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371632" y="2000240"/>
            <a:ext cx="7415210" cy="4355320"/>
          </a:xfrm>
        </p:spPr>
        <p:txBody>
          <a:bodyPr/>
          <a:lstStyle/>
          <a:p>
            <a:pPr marL="582930" indent="-514350">
              <a:buFont typeface="+mj-lt"/>
              <a:buAutoNum type="arabicPeriod"/>
            </a:pPr>
            <a:r>
              <a:rPr lang="en-US" b="1" dirty="0" smtClean="0"/>
              <a:t>Step 1 </a:t>
            </a:r>
            <a:r>
              <a:rPr lang="id-ID" b="1" dirty="0" smtClean="0"/>
              <a:t>: </a:t>
            </a:r>
            <a:r>
              <a:rPr lang="en-US" b="1" dirty="0" smtClean="0"/>
              <a:t>Make healthy food choices</a:t>
            </a:r>
            <a:endParaRPr lang="id-ID" b="1" dirty="0" smtClean="0"/>
          </a:p>
          <a:p>
            <a:pPr marL="582930" indent="-514350">
              <a:buFont typeface="+mj-lt"/>
              <a:buAutoNum type="arabicPeriod"/>
            </a:pPr>
            <a:r>
              <a:rPr lang="en-US" b="1" dirty="0" smtClean="0"/>
              <a:t>Step 2 </a:t>
            </a:r>
            <a:r>
              <a:rPr lang="id-ID" b="1" dirty="0" smtClean="0"/>
              <a:t>: </a:t>
            </a:r>
            <a:r>
              <a:rPr lang="en-US" b="1" dirty="0" smtClean="0"/>
              <a:t>Focus on carbohydrate</a:t>
            </a:r>
            <a:endParaRPr lang="id-ID" b="1" dirty="0" smtClean="0"/>
          </a:p>
          <a:p>
            <a:pPr marL="582930" indent="-514350">
              <a:buFont typeface="+mj-lt"/>
              <a:buAutoNum type="arabicPeriod"/>
            </a:pPr>
            <a:r>
              <a:rPr lang="en-US" b="1" dirty="0" smtClean="0"/>
              <a:t>Step 3 </a:t>
            </a:r>
            <a:r>
              <a:rPr lang="id-ID" b="1" dirty="0" smtClean="0"/>
              <a:t>: </a:t>
            </a:r>
            <a:r>
              <a:rPr lang="en-US" b="1" dirty="0" smtClean="0"/>
              <a:t>Set carbohydrate goals</a:t>
            </a:r>
            <a:endParaRPr lang="id-ID" b="1" dirty="0" smtClean="0"/>
          </a:p>
          <a:p>
            <a:pPr marL="582930" indent="-514350">
              <a:buFont typeface="+mj-lt"/>
              <a:buAutoNum type="arabicPeriod"/>
            </a:pPr>
            <a:r>
              <a:rPr lang="id-ID" b="1" dirty="0" smtClean="0"/>
              <a:t>Step 4 : Determine carbohydrate content</a:t>
            </a:r>
          </a:p>
          <a:p>
            <a:pPr marL="582930" indent="-514350">
              <a:buFont typeface="+mj-lt"/>
              <a:buAutoNum type="arabicPeriod"/>
            </a:pPr>
            <a:r>
              <a:rPr lang="en-US" b="1" dirty="0" smtClean="0"/>
              <a:t>Step 5 </a:t>
            </a:r>
            <a:r>
              <a:rPr lang="id-ID" b="1" dirty="0" smtClean="0"/>
              <a:t>: </a:t>
            </a:r>
            <a:r>
              <a:rPr lang="en-US" b="1" dirty="0" smtClean="0"/>
              <a:t>Monitor effect on blood glucose level</a:t>
            </a:r>
            <a:endParaRPr lang="id-ID"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Step 5 </a:t>
            </a:r>
            <a:r>
              <a:rPr lang="id-ID" sz="3600" b="1" dirty="0" smtClean="0"/>
              <a:t>: </a:t>
            </a:r>
            <a:r>
              <a:rPr lang="en-US" sz="3600" b="1" dirty="0" smtClean="0"/>
              <a:t>Monitor effect on blood glucose level</a:t>
            </a:r>
            <a:r>
              <a:rPr lang="id-ID" sz="3600" dirty="0" smtClean="0"/>
              <a:t/>
            </a:r>
            <a:br>
              <a:rPr lang="id-ID" sz="3600" dirty="0" smtClean="0"/>
            </a:br>
            <a:endParaRPr lang="id-ID" sz="3600" dirty="0"/>
          </a:p>
        </p:txBody>
      </p:sp>
      <p:sp>
        <p:nvSpPr>
          <p:cNvPr id="3" name="Content Placeholder 2"/>
          <p:cNvSpPr>
            <a:spLocks noGrp="1"/>
          </p:cNvSpPr>
          <p:nvPr>
            <p:ph idx="1"/>
          </p:nvPr>
        </p:nvSpPr>
        <p:spPr>
          <a:xfrm>
            <a:off x="914400" y="2285992"/>
            <a:ext cx="7772400" cy="4069568"/>
          </a:xfrm>
        </p:spPr>
        <p:txBody>
          <a:bodyPr/>
          <a:lstStyle/>
          <a:p>
            <a:r>
              <a:rPr lang="en-US" dirty="0" smtClean="0"/>
              <a:t>Work with your health care team to correct blood glucose levels that are too high</a:t>
            </a:r>
            <a:r>
              <a:rPr lang="id-ID" dirty="0" smtClean="0"/>
              <a:t> or too low</a:t>
            </a:r>
            <a:endParaRPr lang="id-ID"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1285852" y="1410946"/>
            <a:ext cx="6701386" cy="144655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id-ID" sz="8800" b="1" cap="none" spc="0" dirty="0" smtClean="0">
                <a:ln w="50800"/>
                <a:solidFill>
                  <a:srgbClr val="FF0000"/>
                </a:solidFill>
                <a:effectLst/>
              </a:rPr>
              <a:t>Terima Kasih </a:t>
            </a:r>
            <a:endParaRPr lang="en-US" sz="8800" b="1" cap="none" spc="0" dirty="0">
              <a:ln w="50800"/>
              <a:solidFill>
                <a:srgbClr val="FF0000"/>
              </a:solidFill>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8662" y="571480"/>
            <a:ext cx="7143800" cy="5262979"/>
          </a:xfrm>
          <a:prstGeom prst="rect">
            <a:avLst/>
          </a:prstGeom>
        </p:spPr>
        <p:txBody>
          <a:bodyPr wrap="square">
            <a:spAutoFit/>
          </a:bodyPr>
          <a:lstStyle/>
          <a:p>
            <a:r>
              <a:rPr lang="en-US" sz="2800" i="1" dirty="0"/>
              <a:t>Lena brings her food records to </a:t>
            </a:r>
            <a:r>
              <a:rPr lang="en-US" sz="2800" i="1" dirty="0" smtClean="0"/>
              <a:t>her</a:t>
            </a:r>
            <a:r>
              <a:rPr lang="id-ID" sz="2800" i="1" dirty="0" smtClean="0"/>
              <a:t> </a:t>
            </a:r>
            <a:r>
              <a:rPr lang="en-US" sz="2800" i="1" dirty="0" smtClean="0"/>
              <a:t>initial </a:t>
            </a:r>
            <a:r>
              <a:rPr lang="en-US" sz="2800" i="1" dirty="0"/>
              <a:t>visit with the RD. </a:t>
            </a:r>
            <a:r>
              <a:rPr lang="en-US" sz="2800" b="1" i="1" dirty="0">
                <a:solidFill>
                  <a:schemeClr val="accent4">
                    <a:lumMod val="60000"/>
                    <a:lumOff val="40000"/>
                  </a:schemeClr>
                </a:solidFill>
              </a:rPr>
              <a:t>The RD </a:t>
            </a:r>
            <a:r>
              <a:rPr lang="en-US" sz="2800" b="1" i="1" dirty="0" smtClean="0">
                <a:solidFill>
                  <a:schemeClr val="accent4">
                    <a:lumMod val="60000"/>
                    <a:lumOff val="40000"/>
                  </a:schemeClr>
                </a:solidFill>
              </a:rPr>
              <a:t>reviews</a:t>
            </a:r>
            <a:r>
              <a:rPr lang="id-ID" sz="2800" b="1" i="1" dirty="0" smtClean="0">
                <a:solidFill>
                  <a:schemeClr val="accent4">
                    <a:lumMod val="60000"/>
                    <a:lumOff val="40000"/>
                  </a:schemeClr>
                </a:solidFill>
              </a:rPr>
              <a:t> </a:t>
            </a:r>
            <a:r>
              <a:rPr lang="en-US" sz="2800" b="1" i="1" dirty="0" smtClean="0">
                <a:solidFill>
                  <a:schemeClr val="accent4">
                    <a:lumMod val="60000"/>
                    <a:lumOff val="40000"/>
                  </a:schemeClr>
                </a:solidFill>
              </a:rPr>
              <a:t>the </a:t>
            </a:r>
            <a:r>
              <a:rPr lang="en-US" sz="2800" b="1" i="1" dirty="0">
                <a:solidFill>
                  <a:schemeClr val="accent4">
                    <a:lumMod val="60000"/>
                    <a:lumOff val="40000"/>
                  </a:schemeClr>
                </a:solidFill>
              </a:rPr>
              <a:t>records</a:t>
            </a:r>
            <a:r>
              <a:rPr lang="en-US" sz="2800" i="1" dirty="0"/>
              <a:t>, which consist only of </a:t>
            </a:r>
            <a:r>
              <a:rPr lang="en-US" sz="2800" i="1" dirty="0" smtClean="0"/>
              <a:t>Lena’s</a:t>
            </a:r>
            <a:r>
              <a:rPr lang="id-ID" sz="2800" i="1" dirty="0" smtClean="0"/>
              <a:t> </a:t>
            </a:r>
            <a:r>
              <a:rPr lang="en-US" sz="2800" i="1" dirty="0" smtClean="0"/>
              <a:t>food </a:t>
            </a:r>
            <a:r>
              <a:rPr lang="en-US" sz="2800" i="1" dirty="0"/>
              <a:t>choices with no portion sizes </a:t>
            </a:r>
            <a:r>
              <a:rPr lang="en-US" sz="2800" i="1" dirty="0" smtClean="0"/>
              <a:t>or</a:t>
            </a:r>
            <a:r>
              <a:rPr lang="id-ID" sz="2800" i="1" dirty="0" smtClean="0"/>
              <a:t> </a:t>
            </a:r>
            <a:r>
              <a:rPr lang="en-US" sz="2800" i="1" dirty="0" smtClean="0"/>
              <a:t>amounts </a:t>
            </a:r>
            <a:r>
              <a:rPr lang="en-US" sz="2800" i="1" dirty="0"/>
              <a:t>consumed listed. The RD </a:t>
            </a:r>
            <a:r>
              <a:rPr lang="en-US" sz="2800" i="1" dirty="0" smtClean="0"/>
              <a:t>recommends</a:t>
            </a:r>
            <a:r>
              <a:rPr lang="id-ID" sz="2800" i="1" dirty="0" smtClean="0"/>
              <a:t> that </a:t>
            </a:r>
            <a:r>
              <a:rPr lang="id-ID" sz="2800" i="1" dirty="0"/>
              <a:t>Lena consider </a:t>
            </a:r>
            <a:r>
              <a:rPr lang="id-ID" sz="2800" b="1" i="1" dirty="0" smtClean="0">
                <a:solidFill>
                  <a:schemeClr val="accent4">
                    <a:lumMod val="60000"/>
                    <a:lumOff val="40000"/>
                  </a:schemeClr>
                </a:solidFill>
              </a:rPr>
              <a:t>weighing </a:t>
            </a:r>
            <a:r>
              <a:rPr lang="en-US" sz="2800" b="1" i="1" dirty="0" smtClean="0">
                <a:solidFill>
                  <a:schemeClr val="accent4">
                    <a:lumMod val="60000"/>
                    <a:lumOff val="40000"/>
                  </a:schemeClr>
                </a:solidFill>
              </a:rPr>
              <a:t>and </a:t>
            </a:r>
            <a:r>
              <a:rPr lang="en-US" sz="2800" b="1" i="1" dirty="0">
                <a:solidFill>
                  <a:schemeClr val="accent4">
                    <a:lumMod val="60000"/>
                    <a:lumOff val="40000"/>
                  </a:schemeClr>
                </a:solidFill>
              </a:rPr>
              <a:t>measuring her portion sizes and</a:t>
            </a:r>
          </a:p>
          <a:p>
            <a:r>
              <a:rPr lang="en-US" sz="2800" b="1" i="1" dirty="0">
                <a:solidFill>
                  <a:schemeClr val="accent4">
                    <a:lumMod val="60000"/>
                    <a:lumOff val="40000"/>
                  </a:schemeClr>
                </a:solidFill>
              </a:rPr>
              <a:t>writing them down along with her </a:t>
            </a:r>
            <a:r>
              <a:rPr lang="en-US" sz="2800" b="1" i="1" dirty="0" smtClean="0">
                <a:solidFill>
                  <a:schemeClr val="accent4">
                    <a:lumMod val="60000"/>
                    <a:lumOff val="40000"/>
                  </a:schemeClr>
                </a:solidFill>
              </a:rPr>
              <a:t>food</a:t>
            </a:r>
            <a:r>
              <a:rPr lang="id-ID" sz="2800" b="1" i="1" dirty="0" smtClean="0">
                <a:solidFill>
                  <a:schemeClr val="accent4">
                    <a:lumMod val="60000"/>
                    <a:lumOff val="40000"/>
                  </a:schemeClr>
                </a:solidFill>
              </a:rPr>
              <a:t> </a:t>
            </a:r>
            <a:r>
              <a:rPr lang="en-US" sz="2800" b="1" i="1" dirty="0" smtClean="0">
                <a:solidFill>
                  <a:schemeClr val="accent4">
                    <a:lumMod val="60000"/>
                    <a:lumOff val="40000"/>
                  </a:schemeClr>
                </a:solidFill>
              </a:rPr>
              <a:t>choices</a:t>
            </a:r>
            <a:r>
              <a:rPr lang="en-US" sz="2800" i="1" dirty="0"/>
              <a:t>. The RD provides Lena with </a:t>
            </a:r>
            <a:r>
              <a:rPr lang="en-US" sz="2800" i="1" dirty="0" smtClean="0"/>
              <a:t>a</a:t>
            </a:r>
            <a:r>
              <a:rPr lang="id-ID" sz="2800" i="1" dirty="0" smtClean="0"/>
              <a:t> </a:t>
            </a:r>
            <a:r>
              <a:rPr lang="en-US" sz="2800" i="1" dirty="0" smtClean="0"/>
              <a:t>copy </a:t>
            </a:r>
            <a:r>
              <a:rPr lang="en-US" sz="2800" i="1" dirty="0"/>
              <a:t>of the American Diabetes </a:t>
            </a:r>
            <a:r>
              <a:rPr lang="en-US" sz="2800" i="1" dirty="0" smtClean="0"/>
              <a:t>Association</a:t>
            </a:r>
            <a:r>
              <a:rPr lang="id-ID" sz="2800" i="1" dirty="0" smtClean="0"/>
              <a:t> (</a:t>
            </a:r>
            <a:r>
              <a:rPr lang="id-ID" sz="2800" i="1" dirty="0"/>
              <a:t>ADA) </a:t>
            </a:r>
            <a:r>
              <a:rPr lang="id-ID" sz="2800" b="1" i="1" dirty="0">
                <a:solidFill>
                  <a:schemeClr val="accent4">
                    <a:lumMod val="60000"/>
                    <a:lumOff val="40000"/>
                  </a:schemeClr>
                </a:solidFill>
              </a:rPr>
              <a:t>basic carbohydrate </a:t>
            </a:r>
            <a:r>
              <a:rPr lang="id-ID" sz="2800" b="1" i="1" dirty="0" smtClean="0">
                <a:solidFill>
                  <a:schemeClr val="accent4">
                    <a:lumMod val="60000"/>
                    <a:lumOff val="40000"/>
                  </a:schemeClr>
                </a:solidFill>
              </a:rPr>
              <a:t>counting</a:t>
            </a:r>
            <a:r>
              <a:rPr lang="id-ID" sz="2800" i="1" dirty="0" smtClean="0"/>
              <a:t> </a:t>
            </a:r>
            <a:r>
              <a:rPr lang="en-US" sz="2800" i="1" dirty="0" smtClean="0"/>
              <a:t>pamphlet1 </a:t>
            </a:r>
            <a:r>
              <a:rPr lang="en-US" sz="2800" i="1" dirty="0"/>
              <a:t>and uses food models </a:t>
            </a:r>
            <a:r>
              <a:rPr lang="en-US" sz="2800" i="1" dirty="0" smtClean="0"/>
              <a:t>to</a:t>
            </a:r>
            <a:r>
              <a:rPr lang="id-ID" sz="2800" i="1" dirty="0" smtClean="0"/>
              <a:t> </a:t>
            </a:r>
            <a:r>
              <a:rPr lang="en-US" sz="2800" i="1" dirty="0" smtClean="0"/>
              <a:t>demonstrate </a:t>
            </a:r>
            <a:r>
              <a:rPr lang="en-US" sz="2800" i="1" dirty="0"/>
              <a:t>appropriate portions of </a:t>
            </a:r>
            <a:r>
              <a:rPr lang="en-US" sz="2800" i="1" dirty="0" smtClean="0"/>
              <a:t>the</a:t>
            </a:r>
            <a:r>
              <a:rPr lang="id-ID" sz="2800" i="1" dirty="0" smtClean="0"/>
              <a:t> foods </a:t>
            </a:r>
            <a:r>
              <a:rPr lang="id-ID" sz="2800" i="1" dirty="0"/>
              <a:t>Lena might select.</a:t>
            </a:r>
            <a:endParaRPr lang="id-ID" sz="2800" dirty="0"/>
          </a:p>
        </p:txBody>
      </p:sp>
      <p:sp>
        <p:nvSpPr>
          <p:cNvPr id="3" name="TextBox 2"/>
          <p:cNvSpPr txBox="1"/>
          <p:nvPr/>
        </p:nvSpPr>
        <p:spPr>
          <a:xfrm>
            <a:off x="4714876" y="6357958"/>
            <a:ext cx="3929090" cy="369332"/>
          </a:xfrm>
          <a:prstGeom prst="rect">
            <a:avLst/>
          </a:prstGeom>
          <a:noFill/>
        </p:spPr>
        <p:txBody>
          <a:bodyPr wrap="square" rtlCol="0">
            <a:spAutoFit/>
          </a:bodyPr>
          <a:lstStyle/>
          <a:p>
            <a:r>
              <a:rPr lang="id-ID" dirty="0" smtClean="0"/>
              <a:t>Kulkarni, KD.Clin. Diabetes 23: 120 - 122</a:t>
            </a:r>
            <a:endParaRPr lang="id-ID"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472" y="0"/>
            <a:ext cx="1928826" cy="3429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itle 1"/>
          <p:cNvSpPr>
            <a:spLocks noGrp="1"/>
          </p:cNvSpPr>
          <p:nvPr>
            <p:ph type="title"/>
          </p:nvPr>
        </p:nvSpPr>
        <p:spPr/>
        <p:txBody>
          <a:bodyPr/>
          <a:lstStyle/>
          <a:p>
            <a:r>
              <a:rPr lang="id-ID" b="1" dirty="0" smtClean="0">
                <a:effectLst>
                  <a:outerShdw blurRad="38100" dist="38100" dir="2700000" algn="tl">
                    <a:srgbClr val="000000">
                      <a:alpha val="43137"/>
                    </a:srgbClr>
                  </a:outerShdw>
                </a:effectLst>
              </a:rPr>
              <a:t>Content :</a:t>
            </a:r>
            <a:endParaRPr lang="id-ID"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357290" y="1783560"/>
            <a:ext cx="7358114" cy="4572000"/>
          </a:xfrm>
        </p:spPr>
        <p:txBody>
          <a:bodyPr/>
          <a:lstStyle/>
          <a:p>
            <a:pPr marL="582930" indent="-514350">
              <a:buFont typeface="+mj-lt"/>
              <a:buAutoNum type="arabicPeriod"/>
            </a:pPr>
            <a:r>
              <a:rPr lang="id-ID" dirty="0" smtClean="0"/>
              <a:t>Definition of carbohydrate counting</a:t>
            </a:r>
          </a:p>
          <a:p>
            <a:pPr marL="582930" indent="-514350">
              <a:buFont typeface="+mj-lt"/>
              <a:buAutoNum type="arabicPeriod"/>
            </a:pPr>
            <a:r>
              <a:rPr lang="id-ID" dirty="0" smtClean="0"/>
              <a:t>Level of carbohydrate counting</a:t>
            </a:r>
          </a:p>
          <a:p>
            <a:pPr marL="582930" indent="-514350">
              <a:buFont typeface="+mj-lt"/>
              <a:buAutoNum type="arabicPeriod"/>
            </a:pPr>
            <a:r>
              <a:rPr lang="id-ID" dirty="0" smtClean="0"/>
              <a:t>Indication of using carbohydrate counting</a:t>
            </a:r>
          </a:p>
          <a:p>
            <a:pPr marL="582930" indent="-514350">
              <a:buFont typeface="+mj-lt"/>
              <a:buAutoNum type="arabicPeriod"/>
            </a:pPr>
            <a:r>
              <a:rPr lang="id-ID" dirty="0" smtClean="0"/>
              <a:t>Why should people with diabetes use </a:t>
            </a:r>
            <a:r>
              <a:rPr lang="id-ID" dirty="0" smtClean="0"/>
              <a:t>carbohyd</a:t>
            </a:r>
            <a:r>
              <a:rPr lang="en-US" dirty="0" smtClean="0"/>
              <a:t>rate</a:t>
            </a:r>
            <a:r>
              <a:rPr lang="id-ID" dirty="0" smtClean="0"/>
              <a:t> </a:t>
            </a:r>
            <a:r>
              <a:rPr lang="id-ID" dirty="0" smtClean="0"/>
              <a:t>counting????</a:t>
            </a:r>
          </a:p>
          <a:p>
            <a:pPr marL="582930" indent="-514350">
              <a:buFont typeface="+mj-lt"/>
              <a:buAutoNum type="arabicPeriod"/>
            </a:pPr>
            <a:r>
              <a:rPr lang="id-ID" dirty="0" smtClean="0"/>
              <a:t>Steps to count carbohydrate counting</a:t>
            </a:r>
            <a:endParaRPr lang="id-ID"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357158" y="3217084"/>
            <a:ext cx="928694" cy="785818"/>
          </a:xfrm>
          <a:prstGeom prst="homePlate">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Pentagon 3"/>
          <p:cNvSpPr/>
          <p:nvPr/>
        </p:nvSpPr>
        <p:spPr>
          <a:xfrm>
            <a:off x="357158" y="2216952"/>
            <a:ext cx="928694" cy="785818"/>
          </a:xfrm>
          <a:prstGeom prst="homePlate">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itle 1"/>
          <p:cNvSpPr>
            <a:spLocks noGrp="1"/>
          </p:cNvSpPr>
          <p:nvPr>
            <p:ph type="title"/>
          </p:nvPr>
        </p:nvSpPr>
        <p:spPr/>
        <p:txBody>
          <a:bodyPr/>
          <a:lstStyle/>
          <a:p>
            <a:pPr marL="93663" indent="-25400"/>
            <a:r>
              <a:rPr lang="id-ID" dirty="0" smtClean="0"/>
              <a:t>Definition of carbohydrate counting</a:t>
            </a:r>
          </a:p>
        </p:txBody>
      </p:sp>
      <p:sp>
        <p:nvSpPr>
          <p:cNvPr id="3" name="Content Placeholder 2"/>
          <p:cNvSpPr>
            <a:spLocks noGrp="1"/>
          </p:cNvSpPr>
          <p:nvPr>
            <p:ph idx="1"/>
          </p:nvPr>
        </p:nvSpPr>
        <p:spPr>
          <a:xfrm>
            <a:off x="914400" y="2357462"/>
            <a:ext cx="7772400" cy="4572000"/>
          </a:xfrm>
        </p:spPr>
        <p:txBody>
          <a:bodyPr/>
          <a:lstStyle/>
          <a:p>
            <a:r>
              <a:rPr lang="en-US" dirty="0" smtClean="0"/>
              <a:t>Carbohydrate counting is a meal-planning</a:t>
            </a:r>
            <a:r>
              <a:rPr lang="id-ID" dirty="0" smtClean="0"/>
              <a:t> </a:t>
            </a:r>
            <a:r>
              <a:rPr lang="en-US" dirty="0" smtClean="0"/>
              <a:t>approach and not a specific diet</a:t>
            </a:r>
            <a:endParaRPr lang="id-ID" dirty="0" smtClean="0"/>
          </a:p>
          <a:p>
            <a:r>
              <a:rPr lang="id-ID" dirty="0" smtClean="0"/>
              <a:t>It </a:t>
            </a:r>
            <a:r>
              <a:rPr lang="en-US" dirty="0" smtClean="0"/>
              <a:t>places </a:t>
            </a:r>
            <a:r>
              <a:rPr lang="en-US" b="1" dirty="0" smtClean="0">
                <a:solidFill>
                  <a:schemeClr val="accent4">
                    <a:lumMod val="60000"/>
                    <a:lumOff val="40000"/>
                  </a:schemeClr>
                </a:solidFill>
              </a:rPr>
              <a:t>emphasis</a:t>
            </a:r>
            <a:r>
              <a:rPr lang="en-US" dirty="0" smtClean="0"/>
              <a:t> on the </a:t>
            </a:r>
            <a:r>
              <a:rPr lang="en-US" b="1" dirty="0" smtClean="0">
                <a:solidFill>
                  <a:srgbClr val="FFFF00"/>
                </a:solidFill>
              </a:rPr>
              <a:t>total amount of</a:t>
            </a:r>
            <a:r>
              <a:rPr lang="id-ID" b="1" dirty="0" smtClean="0">
                <a:solidFill>
                  <a:srgbClr val="FFFF00"/>
                </a:solidFill>
              </a:rPr>
              <a:t> </a:t>
            </a:r>
            <a:r>
              <a:rPr lang="en-US" b="1" dirty="0" smtClean="0">
                <a:solidFill>
                  <a:srgbClr val="FFFF00"/>
                </a:solidFill>
              </a:rPr>
              <a:t>carbohydrate consumed</a:t>
            </a:r>
            <a:r>
              <a:rPr lang="en-US" dirty="0" smtClean="0"/>
              <a:t>, </a:t>
            </a:r>
            <a:r>
              <a:rPr lang="en-US" b="1" dirty="0" smtClean="0">
                <a:solidFill>
                  <a:schemeClr val="accent4">
                    <a:lumMod val="60000"/>
                    <a:lumOff val="40000"/>
                  </a:schemeClr>
                </a:solidFill>
              </a:rPr>
              <a:t>rather than on</a:t>
            </a:r>
            <a:r>
              <a:rPr lang="id-ID" b="1" dirty="0" smtClean="0">
                <a:solidFill>
                  <a:schemeClr val="accent4">
                    <a:lumMod val="60000"/>
                    <a:lumOff val="40000"/>
                  </a:schemeClr>
                </a:solidFill>
              </a:rPr>
              <a:t> </a:t>
            </a:r>
            <a:r>
              <a:rPr lang="en-US" b="1" dirty="0" smtClean="0">
                <a:solidFill>
                  <a:schemeClr val="accent4">
                    <a:lumMod val="60000"/>
                    <a:lumOff val="40000"/>
                  </a:schemeClr>
                </a:solidFill>
              </a:rPr>
              <a:t>the source or type of carbohydrate consumed</a:t>
            </a:r>
            <a:endParaRPr lang="id-ID" b="1" dirty="0">
              <a:solidFill>
                <a:schemeClr val="accent4">
                  <a:lumMod val="60000"/>
                  <a:lumOff val="40000"/>
                </a:schemeClr>
              </a:solidFill>
            </a:endParaRPr>
          </a:p>
        </p:txBody>
      </p:sp>
      <p:sp>
        <p:nvSpPr>
          <p:cNvPr id="6" name="TextBox 5"/>
          <p:cNvSpPr txBox="1"/>
          <p:nvPr/>
        </p:nvSpPr>
        <p:spPr>
          <a:xfrm>
            <a:off x="4714876" y="6357958"/>
            <a:ext cx="3929090" cy="369332"/>
          </a:xfrm>
          <a:prstGeom prst="rect">
            <a:avLst/>
          </a:prstGeom>
          <a:noFill/>
        </p:spPr>
        <p:txBody>
          <a:bodyPr wrap="square" rtlCol="0">
            <a:spAutoFit/>
          </a:bodyPr>
          <a:lstStyle/>
          <a:p>
            <a:r>
              <a:rPr lang="id-ID" dirty="0" smtClean="0"/>
              <a:t>Kulkarni, KD.Clin. Diabetes 23: 120 - 122</a:t>
            </a:r>
            <a:endParaRPr lang="id-ID"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0108" y="214290"/>
            <a:ext cx="8186734" cy="914400"/>
          </a:xfrm>
        </p:spPr>
        <p:txBody>
          <a:bodyPr/>
          <a:lstStyle/>
          <a:p>
            <a:r>
              <a:rPr lang="id-ID" b="1" dirty="0" smtClean="0">
                <a:effectLst>
                  <a:outerShdw blurRad="38100" dist="38100" dir="2700000" algn="tl">
                    <a:srgbClr val="000000">
                      <a:alpha val="43137"/>
                    </a:srgbClr>
                  </a:outerShdw>
                </a:effectLst>
              </a:rPr>
              <a:t>Level of carbohydrate counting</a:t>
            </a:r>
            <a:endParaRPr lang="id-ID" b="1" dirty="0">
              <a:effectLst>
                <a:outerShdw blurRad="38100" dist="38100" dir="2700000" algn="tl">
                  <a:srgbClr val="000000">
                    <a:alpha val="43137"/>
                  </a:srgbClr>
                </a:outerShdw>
              </a:effectLst>
            </a:endParaRPr>
          </a:p>
        </p:txBody>
      </p:sp>
      <p:graphicFrame>
        <p:nvGraphicFramePr>
          <p:cNvPr id="7" name="Diagram 6"/>
          <p:cNvGraphicFramePr/>
          <p:nvPr/>
        </p:nvGraphicFramePr>
        <p:xfrm>
          <a:off x="857224" y="1500174"/>
          <a:ext cx="7786742" cy="2500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1357290" y="4300373"/>
            <a:ext cx="2928958" cy="1938992"/>
          </a:xfrm>
          <a:prstGeom prst="rect">
            <a:avLst/>
          </a:prstGeom>
        </p:spPr>
        <p:txBody>
          <a:bodyPr wrap="square">
            <a:spAutoFit/>
          </a:bodyPr>
          <a:lstStyle/>
          <a:p>
            <a:r>
              <a:rPr lang="id-ID" sz="2400" dirty="0" smtClean="0"/>
              <a:t>understanding the relationship among food, </a:t>
            </a:r>
            <a:r>
              <a:rPr lang="en-US" sz="2400" dirty="0" smtClean="0"/>
              <a:t>physical activity, and blood glucose levels</a:t>
            </a:r>
            <a:endParaRPr lang="id-ID" sz="2400" dirty="0"/>
          </a:p>
        </p:txBody>
      </p:sp>
      <p:sp>
        <p:nvSpPr>
          <p:cNvPr id="9" name="Rectangle 8"/>
          <p:cNvSpPr/>
          <p:nvPr/>
        </p:nvSpPr>
        <p:spPr>
          <a:xfrm>
            <a:off x="4929190" y="4714884"/>
            <a:ext cx="3143272" cy="1569660"/>
          </a:xfrm>
          <a:prstGeom prst="rect">
            <a:avLst/>
          </a:prstGeom>
        </p:spPr>
        <p:txBody>
          <a:bodyPr wrap="square">
            <a:spAutoFit/>
          </a:bodyPr>
          <a:lstStyle/>
          <a:p>
            <a:pPr algn="r"/>
            <a:r>
              <a:rPr lang="id-ID" sz="2400" dirty="0" smtClean="0"/>
              <a:t>includes understanding pattern management </a:t>
            </a:r>
            <a:r>
              <a:rPr lang="en-US" sz="2400" dirty="0" smtClean="0"/>
              <a:t>and how to use insulin-to-carbohydrate</a:t>
            </a:r>
            <a:r>
              <a:rPr lang="id-ID" sz="2400" dirty="0" smtClean="0"/>
              <a:t> ratios</a:t>
            </a:r>
            <a:endParaRPr lang="id-ID" sz="2400" dirty="0"/>
          </a:p>
        </p:txBody>
      </p:sp>
      <p:sp>
        <p:nvSpPr>
          <p:cNvPr id="12" name="Curved Left Arrow 11"/>
          <p:cNvSpPr/>
          <p:nvPr/>
        </p:nvSpPr>
        <p:spPr>
          <a:xfrm>
            <a:off x="8143900" y="3714752"/>
            <a:ext cx="500066" cy="1857388"/>
          </a:xfrm>
          <a:prstGeom prst="curvedLef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id-ID">
              <a:solidFill>
                <a:schemeClr val="tx1"/>
              </a:solidFill>
            </a:endParaRPr>
          </a:p>
        </p:txBody>
      </p:sp>
      <p:sp>
        <p:nvSpPr>
          <p:cNvPr id="13" name="Curved Right Arrow 12"/>
          <p:cNvSpPr/>
          <p:nvPr/>
        </p:nvSpPr>
        <p:spPr>
          <a:xfrm>
            <a:off x="928662" y="3500438"/>
            <a:ext cx="428628" cy="1285884"/>
          </a:xfrm>
          <a:prstGeom prst="curved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id-ID">
              <a:solidFill>
                <a:schemeClr val="tx1"/>
              </a:solidFill>
            </a:endParaRPr>
          </a:p>
        </p:txBody>
      </p:sp>
      <p:sp>
        <p:nvSpPr>
          <p:cNvPr id="10" name="TextBox 9"/>
          <p:cNvSpPr txBox="1"/>
          <p:nvPr/>
        </p:nvSpPr>
        <p:spPr>
          <a:xfrm>
            <a:off x="4714876" y="6357958"/>
            <a:ext cx="3929090" cy="369332"/>
          </a:xfrm>
          <a:prstGeom prst="rect">
            <a:avLst/>
          </a:prstGeom>
          <a:noFill/>
        </p:spPr>
        <p:txBody>
          <a:bodyPr wrap="square" rtlCol="0">
            <a:spAutoFit/>
          </a:bodyPr>
          <a:lstStyle/>
          <a:p>
            <a:r>
              <a:rPr lang="id-ID" dirty="0" smtClean="0"/>
              <a:t>Kulkarni, KD.Clin. Diabetes 23: 120 - 122</a:t>
            </a:r>
            <a:endParaRPr lang="id-ID"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1070</TotalTime>
  <Words>2071</Words>
  <Application>Microsoft Office PowerPoint</Application>
  <PresentationFormat>On-screen Show (4:3)</PresentationFormat>
  <Paragraphs>450</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Metro</vt:lpstr>
      <vt:lpstr>Slide 1</vt:lpstr>
      <vt:lpstr>Diet Diabetes Mellitus</vt:lpstr>
      <vt:lpstr>Nutrition Care Process (ADA,2003)</vt:lpstr>
      <vt:lpstr>Slide 4</vt:lpstr>
      <vt:lpstr>Slide 5</vt:lpstr>
      <vt:lpstr>Slide 6</vt:lpstr>
      <vt:lpstr>Content :</vt:lpstr>
      <vt:lpstr>Definition of carbohydrate counting</vt:lpstr>
      <vt:lpstr>Level of carbohydrate counting</vt:lpstr>
      <vt:lpstr>Level of carbohydrate counting</vt:lpstr>
      <vt:lpstr>Level of carbohydrate counting</vt:lpstr>
      <vt:lpstr>Level of carbohydrate counting</vt:lpstr>
      <vt:lpstr>Level 1 / Basic Carbing Goals</vt:lpstr>
      <vt:lpstr>Who  Can Use Carbing </vt:lpstr>
      <vt:lpstr>Why Should People with Diabetes Use Carbohydarte Counting???? </vt:lpstr>
      <vt:lpstr>Why Should People with Diabetes Use Carbohydarte Counting???? </vt:lpstr>
      <vt:lpstr>Why Should People with Diabetes Use Carbohydarte Counting???? </vt:lpstr>
      <vt:lpstr>Steps to Count Carbohydrate Counting </vt:lpstr>
      <vt:lpstr>Step 1 Make healthy food choices </vt:lpstr>
      <vt:lpstr>Steps to Count Carbohydrate Counting </vt:lpstr>
      <vt:lpstr>Step 2 Focus on Carbohydrate </vt:lpstr>
      <vt:lpstr>Step 2 Focus on Carbohydrate </vt:lpstr>
      <vt:lpstr>Steps to Count Carbohydrate Counting </vt:lpstr>
      <vt:lpstr>Step 3 : Set Carbohydrate Goals </vt:lpstr>
      <vt:lpstr>Slide 25</vt:lpstr>
      <vt:lpstr>Slide 26</vt:lpstr>
      <vt:lpstr>Food Record</vt:lpstr>
      <vt:lpstr>Food Record</vt:lpstr>
      <vt:lpstr>Food Record</vt:lpstr>
      <vt:lpstr>Food Record</vt:lpstr>
      <vt:lpstr>Perhitungn zat gizi yang diperlukan pasien </vt:lpstr>
      <vt:lpstr>Perhitungn zat gizi yang diperlukan pasien </vt:lpstr>
      <vt:lpstr>Perhitungan Kalori</vt:lpstr>
      <vt:lpstr>Perhitungn zat gizi yang diperlukan pasien </vt:lpstr>
      <vt:lpstr>Perhitungn zat gizi yang diperlukan pasien </vt:lpstr>
      <vt:lpstr>Perhitungn zat gizi yang diperlukan pasien </vt:lpstr>
      <vt:lpstr>Perhitungn zat gizi yang diperlukan pasien </vt:lpstr>
      <vt:lpstr>Perhitungn zat gizi yang diperlukan pasien </vt:lpstr>
      <vt:lpstr>Perhitungn zat gizi yang diperlukan pasien </vt:lpstr>
      <vt:lpstr>Carb Seving/ Carb Choise</vt:lpstr>
      <vt:lpstr>Carb Seving/ Carb Choise</vt:lpstr>
      <vt:lpstr>How Can I Use Nutrition Facts on Food Labels?</vt:lpstr>
      <vt:lpstr>Case Study</vt:lpstr>
      <vt:lpstr>Food pattern  (Hasil Food Frequency Questionnaire/FFQ)</vt:lpstr>
      <vt:lpstr>Stage 1</vt:lpstr>
      <vt:lpstr>Record Hari 1</vt:lpstr>
      <vt:lpstr>Hasil Record</vt:lpstr>
      <vt:lpstr>Stage 3</vt:lpstr>
      <vt:lpstr>Stage 4</vt:lpstr>
      <vt:lpstr>Distribusi konsumsi KH dalam gr dan serving unit</vt:lpstr>
      <vt:lpstr>Steps to Count Carbohydrate Counting </vt:lpstr>
      <vt:lpstr>Step 4 : Determine carbohydrate content </vt:lpstr>
      <vt:lpstr>Steps to Count Carbohydrate Counting </vt:lpstr>
      <vt:lpstr>Step 5 : Monitor effect on blood glucose level </vt:lpstr>
      <vt:lpstr>Slide 55</vt:lpstr>
    </vt:vector>
  </TitlesOfParts>
  <Company>Deftones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 Mini</dc:creator>
  <cp:lastModifiedBy>sony</cp:lastModifiedBy>
  <cp:revision>40</cp:revision>
  <dcterms:created xsi:type="dcterms:W3CDTF">2011-11-21T12:39:26Z</dcterms:created>
  <dcterms:modified xsi:type="dcterms:W3CDTF">2011-11-23T23:33:56Z</dcterms:modified>
</cp:coreProperties>
</file>